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handoutMasterIdLst>
    <p:handoutMasterId r:id="rId35"/>
  </p:handoutMasterIdLst>
  <p:sldIdLst>
    <p:sldId id="290" r:id="rId2"/>
    <p:sldId id="301" r:id="rId3"/>
    <p:sldId id="310" r:id="rId4"/>
    <p:sldId id="311" r:id="rId5"/>
    <p:sldId id="303" r:id="rId6"/>
    <p:sldId id="304" r:id="rId7"/>
    <p:sldId id="306" r:id="rId8"/>
    <p:sldId id="307" r:id="rId9"/>
    <p:sldId id="308" r:id="rId10"/>
    <p:sldId id="329" r:id="rId11"/>
    <p:sldId id="339" r:id="rId12"/>
    <p:sldId id="332" r:id="rId13"/>
    <p:sldId id="333" r:id="rId14"/>
    <p:sldId id="334" r:id="rId15"/>
    <p:sldId id="335" r:id="rId16"/>
    <p:sldId id="336" r:id="rId17"/>
    <p:sldId id="337" r:id="rId18"/>
    <p:sldId id="338" r:id="rId19"/>
    <p:sldId id="330" r:id="rId20"/>
    <p:sldId id="313" r:id="rId21"/>
    <p:sldId id="318" r:id="rId22"/>
    <p:sldId id="314" r:id="rId23"/>
    <p:sldId id="316" r:id="rId24"/>
    <p:sldId id="320" r:id="rId25"/>
    <p:sldId id="317" r:id="rId26"/>
    <p:sldId id="319" r:id="rId27"/>
    <p:sldId id="321" r:id="rId28"/>
    <p:sldId id="322" r:id="rId29"/>
    <p:sldId id="327" r:id="rId30"/>
    <p:sldId id="328" r:id="rId31"/>
    <p:sldId id="326" r:id="rId32"/>
    <p:sldId id="32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ext uri="{19B8F6BF-5375-455C-9EA6-DF929625EA0E}">
        <p15:presenceInfo xmlns:p15="http://schemas.microsoft.com/office/powerpoint/2012/main" userId="Anwari, Mahruk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85" autoAdjust="0"/>
    <p:restoredTop sz="97121" autoAdjust="0"/>
  </p:normalViewPr>
  <p:slideViewPr>
    <p:cSldViewPr snapToGrid="0" snapToObjects="1">
      <p:cViewPr varScale="1">
        <p:scale>
          <a:sx n="156" d="100"/>
          <a:sy n="156" d="100"/>
        </p:scale>
        <p:origin x="192"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F5E43-FB3F-244B-B6B4-E279CE7AAC37}" type="doc">
      <dgm:prSet loTypeId="urn:microsoft.com/office/officeart/2005/8/layout/cycle5" loCatId="" qsTypeId="urn:microsoft.com/office/officeart/2005/8/quickstyle/simple3" qsCatId="simple" csTypeId="urn:microsoft.com/office/officeart/2005/8/colors/accent5_2" csCatId="accent5" phldr="1"/>
      <dgm:spPr/>
      <dgm:t>
        <a:bodyPr/>
        <a:lstStyle/>
        <a:p>
          <a:endParaRPr lang="en-US"/>
        </a:p>
      </dgm:t>
    </dgm:pt>
    <dgm:pt modelId="{2A06F7A8-FB60-F044-B91A-6A41F293A8A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Use cases</a:t>
          </a:r>
          <a:endParaRPr lang="en-US" sz="2000" b="1" i="0" dirty="0">
            <a:ln/>
            <a:solidFill>
              <a:srgbClr val="367C2B"/>
            </a:solidFill>
            <a:latin typeface="Helvetica Neue Condensed" charset="0"/>
            <a:ea typeface="Helvetica Neue Condensed" charset="0"/>
            <a:cs typeface="Helvetica Neue Condensed" charset="0"/>
          </a:endParaRPr>
        </a:p>
      </dgm:t>
    </dgm:pt>
    <dgm:pt modelId="{B705F65A-4893-C648-B9EF-47DD09F92823}" type="par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FAC87A3-F862-0642-9F69-CA3F2B50EE6A}" type="sib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D7F63BC2-6AAD-9348-9DEA-878557BEA07D}">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Requirements</a:t>
          </a:r>
        </a:p>
      </dgm:t>
    </dgm:pt>
    <dgm:pt modelId="{5D656FC1-0C47-D340-BCDF-4AA1C9488965}" type="par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EDB991E-5CFE-684A-936A-9397EE6EA46F}" type="sib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9436DD3-E68F-654A-B340-301FB2A9992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Architecture</a:t>
          </a:r>
          <a:endParaRPr lang="en-US" sz="2000" b="1" i="0" dirty="0">
            <a:ln/>
            <a:solidFill>
              <a:srgbClr val="367C2B"/>
            </a:solidFill>
            <a:latin typeface="Helvetica Neue Condensed" charset="0"/>
            <a:ea typeface="Helvetica Neue Condensed" charset="0"/>
            <a:cs typeface="Helvetica Neue Condensed" charset="0"/>
          </a:endParaRPr>
        </a:p>
      </dgm:t>
    </dgm:pt>
    <dgm:pt modelId="{72812776-0479-D54A-9569-4C7EBF8482DF}" type="par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B058513-C5E5-7E4E-B657-21C15D0101C5}" type="sib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7D49939-A8F2-3A4F-8346-17B4D96447DC}">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Prototyping</a:t>
          </a:r>
        </a:p>
      </dgm:t>
    </dgm:pt>
    <dgm:pt modelId="{9EA8EFB7-17D3-0347-A5F7-CFED1BBF3171}" type="par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17B907A-4923-4248-B0F0-5B8987796E6B}" type="sib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C3FBF60-09F7-794D-8900-D8D5BB93BA72}">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Use case prototyping</a:t>
          </a:r>
        </a:p>
      </dgm:t>
    </dgm:pt>
    <dgm:pt modelId="{3A6E2E72-0866-FC44-8E42-72BC43976934}" type="par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68DA711-3A58-F943-9B33-A6D20AA2C311}" type="sib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C4F5603-2C75-7840-AFDA-533742937C19}">
      <dgm:prSet custT="1"/>
      <dgm:spPr/>
      <dgm:t>
        <a:bodyPr/>
        <a:lstStyle/>
        <a:p>
          <a:r>
            <a:rPr lang="en-US" sz="2000" b="1" i="0">
              <a:ln/>
              <a:solidFill>
                <a:srgbClr val="367C2B"/>
              </a:solidFill>
              <a:latin typeface="Helvetica Neue Condensed" charset="0"/>
              <a:ea typeface="Helvetica Neue Condensed" charset="0"/>
              <a:cs typeface="Helvetica Neue Condensed" charset="0"/>
            </a:rPr>
            <a:t>API</a:t>
          </a:r>
          <a:endParaRPr lang="en-US" sz="2000" b="1" i="0" dirty="0">
            <a:ln/>
            <a:solidFill>
              <a:srgbClr val="367C2B"/>
            </a:solidFill>
            <a:latin typeface="Helvetica Neue Condensed" charset="0"/>
            <a:ea typeface="Helvetica Neue Condensed" charset="0"/>
            <a:cs typeface="Helvetica Neue Condensed" charset="0"/>
          </a:endParaRPr>
        </a:p>
      </dgm:t>
    </dgm:pt>
    <dgm:pt modelId="{D8B16ED6-A7B5-F14B-B574-7948F4FE6EAA}" type="par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D5C533A-8B93-8640-9141-1DE52F1AD0AF}" type="sib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045969BF-3971-C046-8673-41D2DC6F0067}">
      <dgm:prSet custT="1"/>
      <dgm:spPr/>
      <dgm:t>
        <a:bodyPr/>
        <a:lstStyle/>
        <a:p>
          <a:r>
            <a:rPr lang="en-US" sz="2000" b="1" i="0" dirty="0">
              <a:ln/>
              <a:solidFill>
                <a:srgbClr val="367C2B"/>
              </a:solidFill>
              <a:latin typeface="Helvetica Neue Condensed" charset="0"/>
              <a:ea typeface="Helvetica Neue Condensed" charset="0"/>
              <a:cs typeface="Helvetica Neue Condensed" charset="0"/>
            </a:rPr>
            <a:t>Development</a:t>
          </a:r>
        </a:p>
      </dgm:t>
    </dgm:pt>
    <dgm:pt modelId="{D09E189E-1068-0E4E-86DF-D8CF70C75ED0}" type="par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4570F073-9356-E149-88C7-ACE6F5ECE7DB}" type="sib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6E15CB4-2648-9E45-A312-5978AED027BF}" type="pres">
      <dgm:prSet presAssocID="{320F5E43-FB3F-244B-B6B4-E279CE7AAC37}" presName="cycle" presStyleCnt="0">
        <dgm:presLayoutVars>
          <dgm:dir/>
          <dgm:resizeHandles val="exact"/>
        </dgm:presLayoutVars>
      </dgm:prSet>
      <dgm:spPr/>
    </dgm:pt>
    <dgm:pt modelId="{10FB17FA-16C2-404D-89F7-F1005746CE05}" type="pres">
      <dgm:prSet presAssocID="{2A06F7A8-FB60-F044-B91A-6A41F293A8A7}" presName="node" presStyleLbl="node1" presStyleIdx="0" presStyleCnt="7" custScaleX="136015">
        <dgm:presLayoutVars>
          <dgm:bulletEnabled val="1"/>
        </dgm:presLayoutVars>
      </dgm:prSet>
      <dgm:spPr/>
    </dgm:pt>
    <dgm:pt modelId="{B8AF703A-3416-C449-913F-39D646339D45}" type="pres">
      <dgm:prSet presAssocID="{2A06F7A8-FB60-F044-B91A-6A41F293A8A7}" presName="spNode" presStyleCnt="0"/>
      <dgm:spPr/>
    </dgm:pt>
    <dgm:pt modelId="{3CF7BABA-9213-C246-A90C-E74106D616E2}" type="pres">
      <dgm:prSet presAssocID="{2FAC87A3-F862-0642-9F69-CA3F2B50EE6A}" presName="sibTrans" presStyleLbl="sibTrans1D1" presStyleIdx="0" presStyleCnt="7"/>
      <dgm:spPr/>
    </dgm:pt>
    <dgm:pt modelId="{AF859C16-EE9B-E246-8D5F-A914BBCBA64E}" type="pres">
      <dgm:prSet presAssocID="{D7F63BC2-6AAD-9348-9DEA-878557BEA07D}" presName="node" presStyleLbl="node1" presStyleIdx="1" presStyleCnt="7" custScaleX="192448">
        <dgm:presLayoutVars>
          <dgm:bulletEnabled val="1"/>
        </dgm:presLayoutVars>
      </dgm:prSet>
      <dgm:spPr/>
    </dgm:pt>
    <dgm:pt modelId="{0B5E9949-846A-6442-9C78-B8BE154764B8}" type="pres">
      <dgm:prSet presAssocID="{D7F63BC2-6AAD-9348-9DEA-878557BEA07D}" presName="spNode" presStyleCnt="0"/>
      <dgm:spPr/>
    </dgm:pt>
    <dgm:pt modelId="{8F3C1182-1139-3A49-AF08-B110EA8588C8}" type="pres">
      <dgm:prSet presAssocID="{3EDB991E-5CFE-684A-936A-9397EE6EA46F}" presName="sibTrans" presStyleLbl="sibTrans1D1" presStyleIdx="1" presStyleCnt="7"/>
      <dgm:spPr/>
    </dgm:pt>
    <dgm:pt modelId="{465241EE-8F55-064D-B736-9A73EEEFA11A}" type="pres">
      <dgm:prSet presAssocID="{C9436DD3-E68F-654A-B340-301FB2A99927}" presName="node" presStyleLbl="node1" presStyleIdx="2" presStyleCnt="7" custScaleX="176039">
        <dgm:presLayoutVars>
          <dgm:bulletEnabled val="1"/>
        </dgm:presLayoutVars>
      </dgm:prSet>
      <dgm:spPr/>
    </dgm:pt>
    <dgm:pt modelId="{FEEC83E4-1FBB-8B40-AB8E-10DFA25B4EF8}" type="pres">
      <dgm:prSet presAssocID="{C9436DD3-E68F-654A-B340-301FB2A99927}" presName="spNode" presStyleCnt="0"/>
      <dgm:spPr/>
    </dgm:pt>
    <dgm:pt modelId="{6F7E525E-2DA5-A04E-BA87-9987B707CD22}" type="pres">
      <dgm:prSet presAssocID="{9B058513-C5E5-7E4E-B657-21C15D0101C5}" presName="sibTrans" presStyleLbl="sibTrans1D1" presStyleIdx="2" presStyleCnt="7"/>
      <dgm:spPr/>
    </dgm:pt>
    <dgm:pt modelId="{EBA54CC3-443C-4C42-B042-B3D6D5ED76F8}" type="pres">
      <dgm:prSet presAssocID="{37D49939-A8F2-3A4F-8346-17B4D96447DC}" presName="node" presStyleLbl="node1" presStyleIdx="3" presStyleCnt="7" custScaleX="160342" custRadScaleRad="102440" custRadScaleInc="-15170">
        <dgm:presLayoutVars>
          <dgm:bulletEnabled val="1"/>
        </dgm:presLayoutVars>
      </dgm:prSet>
      <dgm:spPr/>
    </dgm:pt>
    <dgm:pt modelId="{AAFB1BF3-52E1-7842-8B13-8336C8132E16}" type="pres">
      <dgm:prSet presAssocID="{37D49939-A8F2-3A4F-8346-17B4D96447DC}" presName="spNode" presStyleCnt="0"/>
      <dgm:spPr/>
    </dgm:pt>
    <dgm:pt modelId="{2FE35744-09B6-784E-80BD-BBE05183A195}" type="pres">
      <dgm:prSet presAssocID="{917B907A-4923-4248-B0F0-5B8987796E6B}" presName="sibTrans" presStyleLbl="sibTrans1D1" presStyleIdx="3" presStyleCnt="7"/>
      <dgm:spPr/>
    </dgm:pt>
    <dgm:pt modelId="{DA633D2B-BFDC-FE44-A754-83157ADF45BE}" type="pres">
      <dgm:prSet presAssocID="{CC3FBF60-09F7-794D-8900-D8D5BB93BA72}" presName="node" presStyleLbl="node1" presStyleIdx="4" presStyleCnt="7" custScaleX="152003">
        <dgm:presLayoutVars>
          <dgm:bulletEnabled val="1"/>
        </dgm:presLayoutVars>
      </dgm:prSet>
      <dgm:spPr/>
    </dgm:pt>
    <dgm:pt modelId="{70CCF80D-5C50-3A43-A3EC-5E198284E696}" type="pres">
      <dgm:prSet presAssocID="{CC3FBF60-09F7-794D-8900-D8D5BB93BA72}" presName="spNode" presStyleCnt="0"/>
      <dgm:spPr/>
    </dgm:pt>
    <dgm:pt modelId="{B50E9476-A0E0-A541-91F1-513FACC60ED2}" type="pres">
      <dgm:prSet presAssocID="{368DA711-3A58-F943-9B33-A6D20AA2C311}" presName="sibTrans" presStyleLbl="sibTrans1D1" presStyleIdx="4" presStyleCnt="7"/>
      <dgm:spPr/>
    </dgm:pt>
    <dgm:pt modelId="{83063AD6-393D-3440-9CC0-B017AC52228B}" type="pres">
      <dgm:prSet presAssocID="{9C4F5603-2C75-7840-AFDA-533742937C19}" presName="node" presStyleLbl="node1" presStyleIdx="5" presStyleCnt="7" custScaleX="136015">
        <dgm:presLayoutVars>
          <dgm:bulletEnabled val="1"/>
        </dgm:presLayoutVars>
      </dgm:prSet>
      <dgm:spPr/>
    </dgm:pt>
    <dgm:pt modelId="{48838538-FA86-794E-9F42-6B7A0E76FB35}" type="pres">
      <dgm:prSet presAssocID="{9C4F5603-2C75-7840-AFDA-533742937C19}" presName="spNode" presStyleCnt="0"/>
      <dgm:spPr/>
    </dgm:pt>
    <dgm:pt modelId="{390AF03E-7F0B-8E42-A360-201598A609D6}" type="pres">
      <dgm:prSet presAssocID="{2D5C533A-8B93-8640-9141-1DE52F1AD0AF}" presName="sibTrans" presStyleLbl="sibTrans1D1" presStyleIdx="5" presStyleCnt="7"/>
      <dgm:spPr/>
    </dgm:pt>
    <dgm:pt modelId="{1A9F25DE-46F1-2F47-AA23-BCD3AEDADBFA}" type="pres">
      <dgm:prSet presAssocID="{045969BF-3971-C046-8673-41D2DC6F0067}" presName="node" presStyleLbl="node1" presStyleIdx="6" presStyleCnt="7" custScaleX="197605">
        <dgm:presLayoutVars>
          <dgm:bulletEnabled val="1"/>
        </dgm:presLayoutVars>
      </dgm:prSet>
      <dgm:spPr/>
    </dgm:pt>
    <dgm:pt modelId="{CC216FDA-F5B9-0D47-92E7-0C5CB282AFF0}" type="pres">
      <dgm:prSet presAssocID="{045969BF-3971-C046-8673-41D2DC6F0067}" presName="spNode" presStyleCnt="0"/>
      <dgm:spPr/>
    </dgm:pt>
    <dgm:pt modelId="{06EFB304-B699-CD4E-8BA8-C9CDEA88AFD2}" type="pres">
      <dgm:prSet presAssocID="{4570F073-9356-E149-88C7-ACE6F5ECE7DB}" presName="sibTrans" presStyleLbl="sibTrans1D1" presStyleIdx="6" presStyleCnt="7"/>
      <dgm:spPr/>
    </dgm:pt>
  </dgm:ptLst>
  <dgm:cxnLst>
    <dgm:cxn modelId="{E3F21B11-1C07-A64C-9F97-6D9019F94DB5}" type="presOf" srcId="{320F5E43-FB3F-244B-B6B4-E279CE7AAC37}" destId="{26E15CB4-2648-9E45-A312-5978AED027BF}" srcOrd="0" destOrd="0" presId="urn:microsoft.com/office/officeart/2005/8/layout/cycle5"/>
    <dgm:cxn modelId="{C2837220-47EC-C642-ACB4-B0786CDBEBC8}" type="presOf" srcId="{917B907A-4923-4248-B0F0-5B8987796E6B}" destId="{2FE35744-09B6-784E-80BD-BBE05183A195}" srcOrd="0" destOrd="0" presId="urn:microsoft.com/office/officeart/2005/8/layout/cycle5"/>
    <dgm:cxn modelId="{7E712C29-932A-4440-B617-B9E27DE84B71}" type="presOf" srcId="{9C4F5603-2C75-7840-AFDA-533742937C19}" destId="{83063AD6-393D-3440-9CC0-B017AC52228B}" srcOrd="0" destOrd="0" presId="urn:microsoft.com/office/officeart/2005/8/layout/cycle5"/>
    <dgm:cxn modelId="{4EFB1C2D-902D-1948-9D0D-7FDC0ED1FAFA}" srcId="{320F5E43-FB3F-244B-B6B4-E279CE7AAC37}" destId="{045969BF-3971-C046-8673-41D2DC6F0067}" srcOrd="6" destOrd="0" parTransId="{D09E189E-1068-0E4E-86DF-D8CF70C75ED0}" sibTransId="{4570F073-9356-E149-88C7-ACE6F5ECE7DB}"/>
    <dgm:cxn modelId="{8FAE003A-5E80-1943-951F-F651E51D0A2D}" type="presOf" srcId="{368DA711-3A58-F943-9B33-A6D20AA2C311}" destId="{B50E9476-A0E0-A541-91F1-513FACC60ED2}" srcOrd="0" destOrd="0" presId="urn:microsoft.com/office/officeart/2005/8/layout/cycle5"/>
    <dgm:cxn modelId="{C5C74547-B4E2-C74D-91C3-9E8691366254}" type="presOf" srcId="{D7F63BC2-6AAD-9348-9DEA-878557BEA07D}" destId="{AF859C16-EE9B-E246-8D5F-A914BBCBA64E}" srcOrd="0" destOrd="0" presId="urn:microsoft.com/office/officeart/2005/8/layout/cycle5"/>
    <dgm:cxn modelId="{5EC86A49-89B1-BB4B-A271-87095F8C1A25}" srcId="{320F5E43-FB3F-244B-B6B4-E279CE7AAC37}" destId="{CC3FBF60-09F7-794D-8900-D8D5BB93BA72}" srcOrd="4" destOrd="0" parTransId="{3A6E2E72-0866-FC44-8E42-72BC43976934}" sibTransId="{368DA711-3A58-F943-9B33-A6D20AA2C311}"/>
    <dgm:cxn modelId="{B2EB3055-741D-084D-8C43-22EF102D1219}" type="presOf" srcId="{2D5C533A-8B93-8640-9141-1DE52F1AD0AF}" destId="{390AF03E-7F0B-8E42-A360-201598A609D6}" srcOrd="0" destOrd="0" presId="urn:microsoft.com/office/officeart/2005/8/layout/cycle5"/>
    <dgm:cxn modelId="{CA60A374-8733-4440-A165-14D2F6A1C57F}" type="presOf" srcId="{C9436DD3-E68F-654A-B340-301FB2A99927}" destId="{465241EE-8F55-064D-B736-9A73EEEFA11A}" srcOrd="0" destOrd="0" presId="urn:microsoft.com/office/officeart/2005/8/layout/cycle5"/>
    <dgm:cxn modelId="{64DE2283-DC21-944D-A2FB-2747545BFF09}" type="presOf" srcId="{045969BF-3971-C046-8673-41D2DC6F0067}" destId="{1A9F25DE-46F1-2F47-AA23-BCD3AEDADBFA}" srcOrd="0" destOrd="0" presId="urn:microsoft.com/office/officeart/2005/8/layout/cycle5"/>
    <dgm:cxn modelId="{F9670293-F1CD-4249-8DF2-66EDCE1ABC1B}" type="presOf" srcId="{4570F073-9356-E149-88C7-ACE6F5ECE7DB}" destId="{06EFB304-B699-CD4E-8BA8-C9CDEA88AFD2}" srcOrd="0" destOrd="0" presId="urn:microsoft.com/office/officeart/2005/8/layout/cycle5"/>
    <dgm:cxn modelId="{024B9593-A6FA-174F-9E54-71E1F6ADBF6B}" srcId="{320F5E43-FB3F-244B-B6B4-E279CE7AAC37}" destId="{37D49939-A8F2-3A4F-8346-17B4D96447DC}" srcOrd="3" destOrd="0" parTransId="{9EA8EFB7-17D3-0347-A5F7-CFED1BBF3171}" sibTransId="{917B907A-4923-4248-B0F0-5B8987796E6B}"/>
    <dgm:cxn modelId="{A8CFE79E-5CD0-1F44-BFC9-521AE22FCA98}" srcId="{320F5E43-FB3F-244B-B6B4-E279CE7AAC37}" destId="{2A06F7A8-FB60-F044-B91A-6A41F293A8A7}" srcOrd="0" destOrd="0" parTransId="{B705F65A-4893-C648-B9EF-47DD09F92823}" sibTransId="{2FAC87A3-F862-0642-9F69-CA3F2B50EE6A}"/>
    <dgm:cxn modelId="{F2769F9F-6CCA-6F48-AFC9-386E7C054FB4}" type="presOf" srcId="{9B058513-C5E5-7E4E-B657-21C15D0101C5}" destId="{6F7E525E-2DA5-A04E-BA87-9987B707CD22}" srcOrd="0" destOrd="0" presId="urn:microsoft.com/office/officeart/2005/8/layout/cycle5"/>
    <dgm:cxn modelId="{895BE8A0-9D82-1243-AD27-4AFBB2FB5FAC}" type="presOf" srcId="{2FAC87A3-F862-0642-9F69-CA3F2B50EE6A}" destId="{3CF7BABA-9213-C246-A90C-E74106D616E2}" srcOrd="0" destOrd="0" presId="urn:microsoft.com/office/officeart/2005/8/layout/cycle5"/>
    <dgm:cxn modelId="{C6C787BB-1478-054D-B2AF-03CF9B06CC24}" srcId="{320F5E43-FB3F-244B-B6B4-E279CE7AAC37}" destId="{C9436DD3-E68F-654A-B340-301FB2A99927}" srcOrd="2" destOrd="0" parTransId="{72812776-0479-D54A-9569-4C7EBF8482DF}" sibTransId="{9B058513-C5E5-7E4E-B657-21C15D0101C5}"/>
    <dgm:cxn modelId="{050C66C4-BD64-D041-AB7A-F6D8BD06B1D2}" srcId="{320F5E43-FB3F-244B-B6B4-E279CE7AAC37}" destId="{D7F63BC2-6AAD-9348-9DEA-878557BEA07D}" srcOrd="1" destOrd="0" parTransId="{5D656FC1-0C47-D340-BCDF-4AA1C9488965}" sibTransId="{3EDB991E-5CFE-684A-936A-9397EE6EA46F}"/>
    <dgm:cxn modelId="{D2840CC8-3747-374D-A902-6FA105A1F912}" type="presOf" srcId="{CC3FBF60-09F7-794D-8900-D8D5BB93BA72}" destId="{DA633D2B-BFDC-FE44-A754-83157ADF45BE}" srcOrd="0" destOrd="0" presId="urn:microsoft.com/office/officeart/2005/8/layout/cycle5"/>
    <dgm:cxn modelId="{7A2897CF-6DF5-4D44-93E4-00272027A0A1}" type="presOf" srcId="{37D49939-A8F2-3A4F-8346-17B4D96447DC}" destId="{EBA54CC3-443C-4C42-B042-B3D6D5ED76F8}" srcOrd="0" destOrd="0" presId="urn:microsoft.com/office/officeart/2005/8/layout/cycle5"/>
    <dgm:cxn modelId="{F08D1FD0-002F-F24C-AEDE-A3B3D2EF99E4}" type="presOf" srcId="{2A06F7A8-FB60-F044-B91A-6A41F293A8A7}" destId="{10FB17FA-16C2-404D-89F7-F1005746CE05}" srcOrd="0" destOrd="0" presId="urn:microsoft.com/office/officeart/2005/8/layout/cycle5"/>
    <dgm:cxn modelId="{7CA623DD-4BEA-E542-A0DC-3CBB797F204F}" srcId="{320F5E43-FB3F-244B-B6B4-E279CE7AAC37}" destId="{9C4F5603-2C75-7840-AFDA-533742937C19}" srcOrd="5" destOrd="0" parTransId="{D8B16ED6-A7B5-F14B-B574-7948F4FE6EAA}" sibTransId="{2D5C533A-8B93-8640-9141-1DE52F1AD0AF}"/>
    <dgm:cxn modelId="{757EDAEF-31D7-2742-8977-9CD6C30342C6}" type="presOf" srcId="{3EDB991E-5CFE-684A-936A-9397EE6EA46F}" destId="{8F3C1182-1139-3A49-AF08-B110EA8588C8}" srcOrd="0" destOrd="0" presId="urn:microsoft.com/office/officeart/2005/8/layout/cycle5"/>
    <dgm:cxn modelId="{531B0EEA-4E6B-C94B-9CA1-01F90453D1C0}" type="presParOf" srcId="{26E15CB4-2648-9E45-A312-5978AED027BF}" destId="{10FB17FA-16C2-404D-89F7-F1005746CE05}" srcOrd="0" destOrd="0" presId="urn:microsoft.com/office/officeart/2005/8/layout/cycle5"/>
    <dgm:cxn modelId="{320AED7F-11FC-184A-9CB9-8891EA5FCD08}" type="presParOf" srcId="{26E15CB4-2648-9E45-A312-5978AED027BF}" destId="{B8AF703A-3416-C449-913F-39D646339D45}" srcOrd="1" destOrd="0" presId="urn:microsoft.com/office/officeart/2005/8/layout/cycle5"/>
    <dgm:cxn modelId="{289EFB52-C75B-D448-B477-812217D77019}" type="presParOf" srcId="{26E15CB4-2648-9E45-A312-5978AED027BF}" destId="{3CF7BABA-9213-C246-A90C-E74106D616E2}" srcOrd="2" destOrd="0" presId="urn:microsoft.com/office/officeart/2005/8/layout/cycle5"/>
    <dgm:cxn modelId="{56E58373-1446-B047-97FB-DB499A041FA4}" type="presParOf" srcId="{26E15CB4-2648-9E45-A312-5978AED027BF}" destId="{AF859C16-EE9B-E246-8D5F-A914BBCBA64E}" srcOrd="3" destOrd="0" presId="urn:microsoft.com/office/officeart/2005/8/layout/cycle5"/>
    <dgm:cxn modelId="{8979AB5F-1D27-F341-B3C3-C9C2B692F641}" type="presParOf" srcId="{26E15CB4-2648-9E45-A312-5978AED027BF}" destId="{0B5E9949-846A-6442-9C78-B8BE154764B8}" srcOrd="4" destOrd="0" presId="urn:microsoft.com/office/officeart/2005/8/layout/cycle5"/>
    <dgm:cxn modelId="{37BFF712-40B1-764C-B9A4-4D820BCD51FE}" type="presParOf" srcId="{26E15CB4-2648-9E45-A312-5978AED027BF}" destId="{8F3C1182-1139-3A49-AF08-B110EA8588C8}" srcOrd="5" destOrd="0" presId="urn:microsoft.com/office/officeart/2005/8/layout/cycle5"/>
    <dgm:cxn modelId="{30F185E7-CD67-6B4E-8933-724ADAA7151C}" type="presParOf" srcId="{26E15CB4-2648-9E45-A312-5978AED027BF}" destId="{465241EE-8F55-064D-B736-9A73EEEFA11A}" srcOrd="6" destOrd="0" presId="urn:microsoft.com/office/officeart/2005/8/layout/cycle5"/>
    <dgm:cxn modelId="{C621B949-8696-D54C-BE86-9352AD03BD05}" type="presParOf" srcId="{26E15CB4-2648-9E45-A312-5978AED027BF}" destId="{FEEC83E4-1FBB-8B40-AB8E-10DFA25B4EF8}" srcOrd="7" destOrd="0" presId="urn:microsoft.com/office/officeart/2005/8/layout/cycle5"/>
    <dgm:cxn modelId="{82F69FF5-9175-7947-B796-6FB9753FBF4E}" type="presParOf" srcId="{26E15CB4-2648-9E45-A312-5978AED027BF}" destId="{6F7E525E-2DA5-A04E-BA87-9987B707CD22}" srcOrd="8" destOrd="0" presId="urn:microsoft.com/office/officeart/2005/8/layout/cycle5"/>
    <dgm:cxn modelId="{2A01B0F1-A68E-FF48-BDDF-11C7B2B86A0E}" type="presParOf" srcId="{26E15CB4-2648-9E45-A312-5978AED027BF}" destId="{EBA54CC3-443C-4C42-B042-B3D6D5ED76F8}" srcOrd="9" destOrd="0" presId="urn:microsoft.com/office/officeart/2005/8/layout/cycle5"/>
    <dgm:cxn modelId="{525013BB-3815-4948-94D2-D1F34C073B81}" type="presParOf" srcId="{26E15CB4-2648-9E45-A312-5978AED027BF}" destId="{AAFB1BF3-52E1-7842-8B13-8336C8132E16}" srcOrd="10" destOrd="0" presId="urn:microsoft.com/office/officeart/2005/8/layout/cycle5"/>
    <dgm:cxn modelId="{C2B39331-2D2A-C040-8321-6FE019A9CBAE}" type="presParOf" srcId="{26E15CB4-2648-9E45-A312-5978AED027BF}" destId="{2FE35744-09B6-784E-80BD-BBE05183A195}" srcOrd="11" destOrd="0" presId="urn:microsoft.com/office/officeart/2005/8/layout/cycle5"/>
    <dgm:cxn modelId="{6A8931E7-4C98-4146-B010-87D55ADDE149}" type="presParOf" srcId="{26E15CB4-2648-9E45-A312-5978AED027BF}" destId="{DA633D2B-BFDC-FE44-A754-83157ADF45BE}" srcOrd="12" destOrd="0" presId="urn:microsoft.com/office/officeart/2005/8/layout/cycle5"/>
    <dgm:cxn modelId="{BF830201-CD6A-654A-9D95-346AB5592AD1}" type="presParOf" srcId="{26E15CB4-2648-9E45-A312-5978AED027BF}" destId="{70CCF80D-5C50-3A43-A3EC-5E198284E696}" srcOrd="13" destOrd="0" presId="urn:microsoft.com/office/officeart/2005/8/layout/cycle5"/>
    <dgm:cxn modelId="{22881CF6-ADB5-A44D-933C-49EA4592F958}" type="presParOf" srcId="{26E15CB4-2648-9E45-A312-5978AED027BF}" destId="{B50E9476-A0E0-A541-91F1-513FACC60ED2}" srcOrd="14" destOrd="0" presId="urn:microsoft.com/office/officeart/2005/8/layout/cycle5"/>
    <dgm:cxn modelId="{8A84AED6-5D46-E348-B236-373008648832}" type="presParOf" srcId="{26E15CB4-2648-9E45-A312-5978AED027BF}" destId="{83063AD6-393D-3440-9CC0-B017AC52228B}" srcOrd="15" destOrd="0" presId="urn:microsoft.com/office/officeart/2005/8/layout/cycle5"/>
    <dgm:cxn modelId="{3CE47842-7A99-6944-9499-56EBAA8DCFFB}" type="presParOf" srcId="{26E15CB4-2648-9E45-A312-5978AED027BF}" destId="{48838538-FA86-794E-9F42-6B7A0E76FB35}" srcOrd="16" destOrd="0" presId="urn:microsoft.com/office/officeart/2005/8/layout/cycle5"/>
    <dgm:cxn modelId="{24D11541-28CB-6A4B-91E6-F9AB7F51BD67}" type="presParOf" srcId="{26E15CB4-2648-9E45-A312-5978AED027BF}" destId="{390AF03E-7F0B-8E42-A360-201598A609D6}" srcOrd="17" destOrd="0" presId="urn:microsoft.com/office/officeart/2005/8/layout/cycle5"/>
    <dgm:cxn modelId="{37A7E5BA-5922-7048-8660-80C56D0D4A6E}" type="presParOf" srcId="{26E15CB4-2648-9E45-A312-5978AED027BF}" destId="{1A9F25DE-46F1-2F47-AA23-BCD3AEDADBFA}" srcOrd="18" destOrd="0" presId="urn:microsoft.com/office/officeart/2005/8/layout/cycle5"/>
    <dgm:cxn modelId="{DEAE37AC-1E40-0F4C-B43B-260D1DE102F9}" type="presParOf" srcId="{26E15CB4-2648-9E45-A312-5978AED027BF}" destId="{CC216FDA-F5B9-0D47-92E7-0C5CB282AFF0}" srcOrd="19" destOrd="0" presId="urn:microsoft.com/office/officeart/2005/8/layout/cycle5"/>
    <dgm:cxn modelId="{29E83087-9FC8-0242-94E5-304C83A9ED4C}" type="presParOf" srcId="{26E15CB4-2648-9E45-A312-5978AED027BF}" destId="{06EFB304-B699-CD4E-8BA8-C9CDEA88AFD2}" srcOrd="20" destOrd="0" presId="urn:microsoft.com/office/officeart/2005/8/layout/cycle5"/>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pt>
    <dgm:pt modelId="{765FE5E4-88F6-2F4B-AC3E-A9858B5C089E}" type="pres">
      <dgm:prSet presAssocID="{6CDA5CDF-8E37-CF47-9145-ADB78C59BCB9}" presName="item1" presStyleLbl="node1" presStyleIdx="0" presStyleCnt="3">
        <dgm:presLayoutVars>
          <dgm:bulletEnabled val="1"/>
        </dgm:presLayoutVars>
      </dgm:prSet>
      <dgm:spPr/>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pt>
    <dgm:pt modelId="{18DED467-2DFF-CF41-BBEF-CDEA89D23B35}" type="pres">
      <dgm:prSet presAssocID="{CFD22DB9-D542-2946-8A1B-86D8258853E2}" presName="item3" presStyleLbl="node1" presStyleIdx="2" presStyleCnt="3" custScaleX="108548" custScaleY="61955" custLinFactNeighborX="-47028" custLinFactNeighborY="-34060">
        <dgm:presLayoutVars>
          <dgm:bulletEnabled val="1"/>
        </dgm:presLayoutVars>
      </dgm:prSet>
      <dgm:spPr/>
    </dgm:pt>
    <dgm:pt modelId="{1558C47E-FF7C-7A41-89B1-A00EE07B4AF9}" type="pres">
      <dgm:prSet presAssocID="{F3DDCD97-1F1D-DF48-8DDB-D692BE2F880A}" presName="funnel" presStyleLbl="trAlignAcc1" presStyleIdx="0" presStyleCnt="1" custScaleX="119820" custScaleY="118943"/>
      <dgm:spPr/>
    </dgm:pt>
  </dgm:ptLst>
  <dgm:cxnLst>
    <dgm:cxn modelId="{86EB412C-CCDD-614D-A1B0-B0A39B9F2A58}" type="presOf" srcId="{6783CDBE-6656-F940-B63C-36DC50C9FF8A}" destId="{765FE5E4-88F6-2F4B-AC3E-A9858B5C089E}"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DF220B34-3A80-374B-8A49-BD598F1D9EA1}" srcId="{F3DDCD97-1F1D-DF48-8DDB-D692BE2F880A}" destId="{6783CDBE-6656-F940-B63C-36DC50C9FF8A}" srcOrd="2" destOrd="0" parTransId="{AB966CB2-F45E-5B4F-B78A-CC9940C1AEF3}" sibTransId="{04EB89E9-6364-2141-B1C3-0BCEA97C5C46}"/>
    <dgm:cxn modelId="{EEBE396D-0648-0142-8E50-5F00C1E003F0}" type="presOf" srcId="{143D3D76-C7F3-874E-B6EE-61321EBCA6AE}" destId="{18DED467-2DFF-CF41-BBEF-CDEA89D23B35}"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51DED2AA-CFB4-2F42-B3BD-AFFE052C5829}" type="presOf" srcId="{6CDA5CDF-8E37-CF47-9145-ADB78C59BCB9}" destId="{3E47651E-26E1-2440-861D-D912F779277E}"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C267E-2B2C-6345-865F-32E92CB33EE9}" type="doc">
      <dgm:prSet loTypeId="urn:microsoft.com/office/officeart/2005/8/layout/chevron1" loCatId="" qsTypeId="urn:microsoft.com/office/officeart/2005/8/quickstyle/simple1" qsCatId="simple" csTypeId="urn:microsoft.com/office/officeart/2005/8/colors/accent1_2" csCatId="accent1" phldr="1"/>
      <dgm:spPr/>
    </dgm:pt>
    <dgm:pt modelId="{4F2D664F-6701-C540-9F34-61CAC7B3C3BE}">
      <dgm:prSet phldrT="[Text]"/>
      <dgm:spPr/>
      <dgm:t>
        <a:bodyPr/>
        <a:lstStyle/>
        <a:p>
          <a:r>
            <a:rPr lang="en-GB"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dgm:spPr/>
      <dgm:t>
        <a:bodyPr/>
        <a:lstStyle/>
        <a:p>
          <a:r>
            <a:rPr lang="en-GB"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dgm:spPr/>
      <dgm:t>
        <a:bodyPr/>
        <a:lstStyle/>
        <a:p>
          <a:r>
            <a:rPr lang="en-GB"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DBB40AE-F10A-204F-B42F-F639E793B8B9}">
      <dgm:prSet phldrT="[Text]"/>
      <dgm:spPr/>
      <dgm:t>
        <a:bodyPr/>
        <a:lstStyle/>
        <a:p>
          <a:r>
            <a:rPr lang="en-GB" dirty="0"/>
            <a:t>Code Convention</a:t>
          </a:r>
        </a:p>
      </dgm:t>
    </dgm:pt>
    <dgm:pt modelId="{46153130-F30E-5B46-BF0F-0C1F2F87CE4C}" type="parTrans" cxnId="{217CC0E1-9AE6-E646-81F2-D02A3C213442}">
      <dgm:prSet/>
      <dgm:spPr/>
      <dgm:t>
        <a:bodyPr/>
        <a:lstStyle/>
        <a:p>
          <a:endParaRPr lang="en-GB"/>
        </a:p>
      </dgm:t>
    </dgm:pt>
    <dgm:pt modelId="{B7DD3074-DAF7-0E49-BA32-F9DE809F2A99}" type="sibTrans" cxnId="{217CC0E1-9AE6-E646-81F2-D02A3C213442}">
      <dgm:prSet/>
      <dgm:spPr/>
      <dgm:t>
        <a:bodyPr/>
        <a:lstStyle/>
        <a:p>
          <a:endParaRPr lang="en-GB"/>
        </a:p>
      </dgm:t>
    </dgm:pt>
    <dgm:pt modelId="{5C0876C1-2E67-474D-BBE2-DD260482B00D}">
      <dgm:prSet phldrT="[Text]"/>
      <dgm:spPr/>
      <dgm:t>
        <a:bodyPr/>
        <a:lstStyle/>
        <a:p>
          <a:r>
            <a:rPr lang="en-GB" dirty="0"/>
            <a:t>Naming Convention</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dgm:spPr/>
      <dgm:t>
        <a:bodyPr/>
        <a:lstStyle/>
        <a:p>
          <a:r>
            <a:rPr lang="en-GB"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4B7A1667-20AF-6544-84CF-09FD6AB1F662}" type="pres">
      <dgm:prSet presAssocID="{2F0C267E-2B2C-6345-865F-32E92CB33EE9}" presName="Name0" presStyleCnt="0">
        <dgm:presLayoutVars>
          <dgm:dir/>
          <dgm:animLvl val="lvl"/>
          <dgm:resizeHandles val="exact"/>
        </dgm:presLayoutVars>
      </dgm:prSet>
      <dgm:spPr/>
    </dgm:pt>
    <dgm:pt modelId="{10D108B4-06D7-824C-B1F1-477F1AEA674D}" type="pres">
      <dgm:prSet presAssocID="{4F2D664F-6701-C540-9F34-61CAC7B3C3BE}" presName="parTxOnly" presStyleLbl="node1" presStyleIdx="0" presStyleCnt="6">
        <dgm:presLayoutVars>
          <dgm:chMax val="0"/>
          <dgm:chPref val="0"/>
          <dgm:bulletEnabled val="1"/>
        </dgm:presLayoutVars>
      </dgm:prSet>
      <dgm:spPr/>
    </dgm:pt>
    <dgm:pt modelId="{ADD60D82-5173-9440-88E9-0DBE8DD68F7F}" type="pres">
      <dgm:prSet presAssocID="{60D4821A-A102-DD40-944B-45BD6F2C0E97}" presName="parTxOnlySpace" presStyleCnt="0"/>
      <dgm:spPr/>
    </dgm:pt>
    <dgm:pt modelId="{AF75DE64-604E-7F4C-9371-096A610D4942}" type="pres">
      <dgm:prSet presAssocID="{3DC8F5E2-C38A-F144-A841-DD8571CC05DB}" presName="parTxOnly" presStyleLbl="node1" presStyleIdx="1" presStyleCnt="6">
        <dgm:presLayoutVars>
          <dgm:chMax val="0"/>
          <dgm:chPref val="0"/>
          <dgm:bulletEnabled val="1"/>
        </dgm:presLayoutVars>
      </dgm:prSet>
      <dgm:spPr/>
    </dgm:pt>
    <dgm:pt modelId="{A6A8D2E4-BA58-3846-A461-B6C319DB2942}" type="pres">
      <dgm:prSet presAssocID="{196456CD-79D4-3948-A556-94724FFDAD17}" presName="parTxOnlySpace" presStyleCnt="0"/>
      <dgm:spPr/>
    </dgm:pt>
    <dgm:pt modelId="{A3B8825C-FEAA-714C-A4DB-12BA0AEBEA5D}" type="pres">
      <dgm:prSet presAssocID="{48B4737E-B669-8742-A696-91FC95C29824}" presName="parTxOnly" presStyleLbl="node1" presStyleIdx="2" presStyleCnt="6">
        <dgm:presLayoutVars>
          <dgm:chMax val="0"/>
          <dgm:chPref val="0"/>
          <dgm:bulletEnabled val="1"/>
        </dgm:presLayoutVars>
      </dgm:prSet>
      <dgm:spPr/>
    </dgm:pt>
    <dgm:pt modelId="{56F521D2-EA65-0B45-9183-795D8AD28145}" type="pres">
      <dgm:prSet presAssocID="{688B48E1-70B7-1A44-97D0-642BC50155F9}" presName="parTxOnlySpace" presStyleCnt="0"/>
      <dgm:spPr/>
    </dgm:pt>
    <dgm:pt modelId="{28D90475-91EC-C743-93DA-925EEBC753C3}" type="pres">
      <dgm:prSet presAssocID="{5DBB40AE-F10A-204F-B42F-F639E793B8B9}" presName="parTxOnly" presStyleLbl="node1" presStyleIdx="3" presStyleCnt="6">
        <dgm:presLayoutVars>
          <dgm:chMax val="0"/>
          <dgm:chPref val="0"/>
          <dgm:bulletEnabled val="1"/>
        </dgm:presLayoutVars>
      </dgm:prSet>
      <dgm:spPr/>
    </dgm:pt>
    <dgm:pt modelId="{30E5094E-44C7-114F-A3C5-9BBDA96570F6}" type="pres">
      <dgm:prSet presAssocID="{B7DD3074-DAF7-0E49-BA32-F9DE809F2A99}" presName="parTxOnlySpace" presStyleCnt="0"/>
      <dgm:spPr/>
    </dgm:pt>
    <dgm:pt modelId="{297660BD-1C70-F24F-B5DD-DA540AF13314}" type="pres">
      <dgm:prSet presAssocID="{5C0876C1-2E67-474D-BBE2-DD260482B00D}" presName="parTxOnly" presStyleLbl="node1" presStyleIdx="4" presStyleCnt="6">
        <dgm:presLayoutVars>
          <dgm:chMax val="0"/>
          <dgm:chPref val="0"/>
          <dgm:bulletEnabled val="1"/>
        </dgm:presLayoutVars>
      </dgm:prSet>
      <dgm:spPr/>
    </dgm:pt>
    <dgm:pt modelId="{4CE9C592-1942-CB4D-9393-F54F52FD053B}" type="pres">
      <dgm:prSet presAssocID="{0475995B-EFC6-F44F-A2FB-72C097C09C5A}" presName="parTxOnlySpace" presStyleCnt="0"/>
      <dgm:spPr/>
    </dgm:pt>
    <dgm:pt modelId="{B2D250AD-1FBB-0C49-90A5-F8348F9C0DD4}" type="pres">
      <dgm:prSet presAssocID="{736674A5-2D09-9F45-99E9-566985E21B33}" presName="parTxOnly" presStyleLbl="node1" presStyleIdx="5" presStyleCnt="6">
        <dgm:presLayoutVars>
          <dgm:chMax val="0"/>
          <dgm:chPref val="0"/>
          <dgm:bulletEnabled val="1"/>
        </dgm:presLayoutVars>
      </dgm:prSet>
      <dgm:spPr/>
    </dgm:pt>
  </dgm:ptLst>
  <dgm:cxnLst>
    <dgm:cxn modelId="{A2D7F31C-A4C9-0142-A925-ABE15EC0D81F}" type="presOf" srcId="{4F2D664F-6701-C540-9F34-61CAC7B3C3BE}" destId="{10D108B4-06D7-824C-B1F1-477F1AEA674D}" srcOrd="0" destOrd="0" presId="urn:microsoft.com/office/officeart/2005/8/layout/chevron1"/>
    <dgm:cxn modelId="{56005E59-D030-A041-ADF1-F8030023D149}" srcId="{2F0C267E-2B2C-6345-865F-32E92CB33EE9}" destId="{4F2D664F-6701-C540-9F34-61CAC7B3C3BE}" srcOrd="0" destOrd="0" parTransId="{B6BC976F-253F-BC49-8AF5-B466F2C68687}" sibTransId="{60D4821A-A102-DD40-944B-45BD6F2C0E97}"/>
    <dgm:cxn modelId="{FE37D161-FD85-1B42-A168-5ECE0DA5A215}" srcId="{2F0C267E-2B2C-6345-865F-32E92CB33EE9}" destId="{5C0876C1-2E67-474D-BBE2-DD260482B00D}" srcOrd="4" destOrd="0" parTransId="{3C18058F-A5D6-454D-A754-B7970B49652B}" sibTransId="{0475995B-EFC6-F44F-A2FB-72C097C09C5A}"/>
    <dgm:cxn modelId="{A2B26783-97F1-8B4C-AA41-03638EE748B0}" type="presOf" srcId="{2F0C267E-2B2C-6345-865F-32E92CB33EE9}" destId="{4B7A1667-20AF-6544-84CF-09FD6AB1F662}" srcOrd="0" destOrd="0" presId="urn:microsoft.com/office/officeart/2005/8/layout/chevron1"/>
    <dgm:cxn modelId="{98666EA1-C775-4444-B4C5-C062BC09C074}" type="presOf" srcId="{5DBB40AE-F10A-204F-B42F-F639E793B8B9}" destId="{28D90475-91EC-C743-93DA-925EEBC753C3}" srcOrd="0" destOrd="0" presId="urn:microsoft.com/office/officeart/2005/8/layout/chevron1"/>
    <dgm:cxn modelId="{17438FA4-ED23-4040-988A-E66FE8CDAE4A}" srcId="{2F0C267E-2B2C-6345-865F-32E92CB33EE9}" destId="{736674A5-2D09-9F45-99E9-566985E21B33}" srcOrd="5" destOrd="0" parTransId="{227D2985-998C-2C4E-993D-DB8574AFCDEC}" sibTransId="{7DC35FD8-2F80-BD49-8F63-60FEC1CF010E}"/>
    <dgm:cxn modelId="{424AC7AF-59EA-E84F-84AB-BD13C48BA316}" srcId="{2F0C267E-2B2C-6345-865F-32E92CB33EE9}" destId="{48B4737E-B669-8742-A696-91FC95C29824}" srcOrd="2" destOrd="0" parTransId="{A61662CD-C4C3-AD45-A8FB-750FB03F2CE1}" sibTransId="{688B48E1-70B7-1A44-97D0-642BC50155F9}"/>
    <dgm:cxn modelId="{1EFE7EBC-F01B-B040-A9C6-90AAF86AADDD}" type="presOf" srcId="{48B4737E-B669-8742-A696-91FC95C29824}" destId="{A3B8825C-FEAA-714C-A4DB-12BA0AEBEA5D}" srcOrd="0" destOrd="0" presId="urn:microsoft.com/office/officeart/2005/8/layout/chevron1"/>
    <dgm:cxn modelId="{90A253CD-1846-DF4E-93D4-F0F02B76E05F}" srcId="{2F0C267E-2B2C-6345-865F-32E92CB33EE9}" destId="{3DC8F5E2-C38A-F144-A841-DD8571CC05DB}" srcOrd="1" destOrd="0" parTransId="{652C2579-8F45-B645-8697-B921E3DB16A4}" sibTransId="{196456CD-79D4-3948-A556-94724FFDAD17}"/>
    <dgm:cxn modelId="{45250FD1-28C1-D94F-AD82-4020E73CA388}" type="presOf" srcId="{5C0876C1-2E67-474D-BBE2-DD260482B00D}" destId="{297660BD-1C70-F24F-B5DD-DA540AF13314}" srcOrd="0" destOrd="0" presId="urn:microsoft.com/office/officeart/2005/8/layout/chevron1"/>
    <dgm:cxn modelId="{F85619E0-4C79-8240-9B88-93FAB882D8F0}" type="presOf" srcId="{3DC8F5E2-C38A-F144-A841-DD8571CC05DB}" destId="{AF75DE64-604E-7F4C-9371-096A610D4942}" srcOrd="0" destOrd="0" presId="urn:microsoft.com/office/officeart/2005/8/layout/chevron1"/>
    <dgm:cxn modelId="{217CC0E1-9AE6-E646-81F2-D02A3C213442}" srcId="{2F0C267E-2B2C-6345-865F-32E92CB33EE9}" destId="{5DBB40AE-F10A-204F-B42F-F639E793B8B9}" srcOrd="3" destOrd="0" parTransId="{46153130-F30E-5B46-BF0F-0C1F2F87CE4C}" sibTransId="{B7DD3074-DAF7-0E49-BA32-F9DE809F2A99}"/>
    <dgm:cxn modelId="{EA1C54EB-9BEF-4A41-B3E7-0C068ADC2225}" type="presOf" srcId="{736674A5-2D09-9F45-99E9-566985E21B33}" destId="{B2D250AD-1FBB-0C49-90A5-F8348F9C0DD4}" srcOrd="0" destOrd="0" presId="urn:microsoft.com/office/officeart/2005/8/layout/chevron1"/>
    <dgm:cxn modelId="{3BFDA26C-A9F4-3649-8355-362677C5490A}" type="presParOf" srcId="{4B7A1667-20AF-6544-84CF-09FD6AB1F662}" destId="{10D108B4-06D7-824C-B1F1-477F1AEA674D}" srcOrd="0" destOrd="0" presId="urn:microsoft.com/office/officeart/2005/8/layout/chevron1"/>
    <dgm:cxn modelId="{AEE7F0EA-C33F-D44B-AB1C-3CFC3680353F}" type="presParOf" srcId="{4B7A1667-20AF-6544-84CF-09FD6AB1F662}" destId="{ADD60D82-5173-9440-88E9-0DBE8DD68F7F}" srcOrd="1" destOrd="0" presId="urn:microsoft.com/office/officeart/2005/8/layout/chevron1"/>
    <dgm:cxn modelId="{4D8FE64B-2623-4A46-88C3-409837C79042}" type="presParOf" srcId="{4B7A1667-20AF-6544-84CF-09FD6AB1F662}" destId="{AF75DE64-604E-7F4C-9371-096A610D4942}" srcOrd="2" destOrd="0" presId="urn:microsoft.com/office/officeart/2005/8/layout/chevron1"/>
    <dgm:cxn modelId="{8F49D8C4-A0AF-784F-AC88-ACE0E00E9DD9}" type="presParOf" srcId="{4B7A1667-20AF-6544-84CF-09FD6AB1F662}" destId="{A6A8D2E4-BA58-3846-A461-B6C319DB2942}" srcOrd="3" destOrd="0" presId="urn:microsoft.com/office/officeart/2005/8/layout/chevron1"/>
    <dgm:cxn modelId="{2C37AAE5-51F8-6B4F-9CE4-6E740C91DE04}" type="presParOf" srcId="{4B7A1667-20AF-6544-84CF-09FD6AB1F662}" destId="{A3B8825C-FEAA-714C-A4DB-12BA0AEBEA5D}" srcOrd="4" destOrd="0" presId="urn:microsoft.com/office/officeart/2005/8/layout/chevron1"/>
    <dgm:cxn modelId="{F916B0D1-6A80-EA45-BFDF-C8E9EE1ECA18}" type="presParOf" srcId="{4B7A1667-20AF-6544-84CF-09FD6AB1F662}" destId="{56F521D2-EA65-0B45-9183-795D8AD28145}" srcOrd="5" destOrd="0" presId="urn:microsoft.com/office/officeart/2005/8/layout/chevron1"/>
    <dgm:cxn modelId="{952EC809-552D-CF4A-A812-A9BB9E3047F4}" type="presParOf" srcId="{4B7A1667-20AF-6544-84CF-09FD6AB1F662}" destId="{28D90475-91EC-C743-93DA-925EEBC753C3}" srcOrd="6" destOrd="0" presId="urn:microsoft.com/office/officeart/2005/8/layout/chevron1"/>
    <dgm:cxn modelId="{E67E7F91-269B-6947-8BE0-FB3582329248}" type="presParOf" srcId="{4B7A1667-20AF-6544-84CF-09FD6AB1F662}" destId="{30E5094E-44C7-114F-A3C5-9BBDA96570F6}" srcOrd="7" destOrd="0" presId="urn:microsoft.com/office/officeart/2005/8/layout/chevron1"/>
    <dgm:cxn modelId="{6CC5A54D-1D96-8549-9607-CD71C8848544}" type="presParOf" srcId="{4B7A1667-20AF-6544-84CF-09FD6AB1F662}" destId="{297660BD-1C70-F24F-B5DD-DA540AF13314}" srcOrd="8" destOrd="0" presId="urn:microsoft.com/office/officeart/2005/8/layout/chevron1"/>
    <dgm:cxn modelId="{37A38CB5-2960-FF48-AF20-DC9AA17C5EE2}" type="presParOf" srcId="{4B7A1667-20AF-6544-84CF-09FD6AB1F662}" destId="{4CE9C592-1942-CB4D-9393-F54F52FD053B}" srcOrd="9" destOrd="0" presId="urn:microsoft.com/office/officeart/2005/8/layout/chevron1"/>
    <dgm:cxn modelId="{934510B0-AB52-244E-9BA8-946AD9C240BC}" type="presParOf" srcId="{4B7A1667-20AF-6544-84CF-09FD6AB1F662}" destId="{B2D250AD-1FBB-0C49-90A5-F8348F9C0DD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Findings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solidFill>
                <a:srgbClr val="367C2B"/>
              </a:solidFill>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solidFill>
                <a:srgbClr val="367C2B"/>
              </a:solidFill>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solidFill>
                <a:srgbClr val="367C2B"/>
              </a:solidFill>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pt>
    <dgm:pt modelId="{915F9FC8-9EEE-BD44-9036-4C8577C039A4}" type="sibTrans" cxnId="{A6B30BDD-BBF3-1645-8A29-7EFEA668C18C}">
      <dgm:prSet/>
      <dgm:spPr/>
    </dgm:pt>
    <dgm:pt modelId="{94707D14-1786-D84A-B21C-FE3FF9D7E3C7}" type="pres">
      <dgm:prSet presAssocID="{CA013033-26F4-1F4C-87A7-A214D19EA6B6}" presName="Name0" presStyleCnt="0">
        <dgm:presLayoutVars>
          <dgm:dir/>
          <dgm:animLvl val="lvl"/>
          <dgm:resizeHandles val="exact"/>
        </dgm:presLayoutVars>
      </dgm:prSet>
      <dgm:spPr/>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dgm:presLayoutVars>
          <dgm:chMax val="0"/>
          <dgm:chPref val="0"/>
          <dgm:bulletEnabled val="1"/>
        </dgm:presLayoutVars>
      </dgm:prSet>
      <dgm:spPr/>
    </dgm:pt>
    <dgm:pt modelId="{075D174B-272E-0C48-B06A-48642EF3C6C8}" type="pres">
      <dgm:prSet presAssocID="{B1BEC3C0-6188-EC49-A514-C0436B53070B}" presName="desTx" presStyleLbl="alignAccFollowNode1" presStyleIdx="0" presStyleCnt="2">
        <dgm:presLayoutVars>
          <dgm:bulletEnabled val="1"/>
        </dgm:presLayoutVars>
      </dgm:prSet>
      <dgm:spPr/>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dgm:presLayoutVars>
          <dgm:chMax val="0"/>
          <dgm:chPref val="0"/>
          <dgm:bulletEnabled val="1"/>
        </dgm:presLayoutVars>
      </dgm:prSet>
      <dgm:spPr/>
    </dgm:pt>
    <dgm:pt modelId="{5637CBF4-7A55-394D-93ED-13B6C022B9F0}" type="pres">
      <dgm:prSet presAssocID="{36216EF9-4AD4-C241-8049-ACCEA26CA152}" presName="desTx" presStyleLbl="alignAccFollowNode1" presStyleIdx="1" presStyleCnt="2">
        <dgm:presLayoutVars>
          <dgm:bulletEnabled val="1"/>
        </dgm:presLayoutVars>
      </dgm:prSet>
      <dgm:spPr/>
    </dgm:pt>
  </dgm:ptLst>
  <dgm:cxnLst>
    <dgm:cxn modelId="{4F133101-A5EC-2F4F-9033-C4CA2136F56D}" type="presOf" srcId="{D8BABC63-B07F-D448-A09A-6C5EA8E56BC8}" destId="{075D174B-272E-0C48-B06A-48642EF3C6C8}" srcOrd="0" destOrd="2" presId="urn:microsoft.com/office/officeart/2005/8/layout/hList1"/>
    <dgm:cxn modelId="{0A32DD10-FB74-BD47-9FD4-DA043F0765CF}" type="presOf" srcId="{CA013033-26F4-1F4C-87A7-A214D19EA6B6}" destId="{94707D14-1786-D84A-B21C-FE3FF9D7E3C7}" srcOrd="0" destOrd="0" presId="urn:microsoft.com/office/officeart/2005/8/layout/hList1"/>
    <dgm:cxn modelId="{8932FC12-35B0-004A-8EF3-476583ED1E80}" srcId="{CA013033-26F4-1F4C-87A7-A214D19EA6B6}" destId="{B1BEC3C0-6188-EC49-A514-C0436B53070B}" srcOrd="0" destOrd="0" parTransId="{2609FA59-281E-E04B-8EC3-3157CE36694C}" sibTransId="{ED09C87C-65E9-4B4B-8843-C333C9D88EE1}"/>
    <dgm:cxn modelId="{4F08D519-8BA0-8247-AA50-AAF1E511F623}" type="presOf" srcId="{36216EF9-4AD4-C241-8049-ACCEA26CA152}" destId="{008C2130-CFDB-2044-8ADC-1C4FB6C53530}" srcOrd="0" destOrd="0" presId="urn:microsoft.com/office/officeart/2005/8/layout/hList1"/>
    <dgm:cxn modelId="{954C992A-DED0-6842-BEA1-23D4AE843A53}" type="presOf" srcId="{B1BEC3C0-6188-EC49-A514-C0436B53070B}" destId="{7DFCBA19-CB96-6047-95E3-6C1EFF9FE1B0}" srcOrd="0" destOrd="0" presId="urn:microsoft.com/office/officeart/2005/8/layout/hList1"/>
    <dgm:cxn modelId="{33308D33-4445-984F-95DE-73EDAB114544}" srcId="{B1BEC3C0-6188-EC49-A514-C0436B53070B}" destId="{D8BABC63-B07F-D448-A09A-6C5EA8E56BC8}" srcOrd="2" destOrd="0" parTransId="{050ECC05-F392-6F48-A174-4BBD570EA054}" sibTransId="{8D6E714E-C63F-EF46-A613-08FCF03BED31}"/>
    <dgm:cxn modelId="{8217A239-AE06-2042-B048-07EA1AAA878D}" type="presOf" srcId="{00241FED-D668-6A4F-9E1F-005F9A7ACEC9}" destId="{075D174B-272E-0C48-B06A-48642EF3C6C8}" srcOrd="0" destOrd="1" presId="urn:microsoft.com/office/officeart/2005/8/layout/hList1"/>
    <dgm:cxn modelId="{46BE5752-D2D8-3B4A-9947-F6F36AEFF3E2}" srcId="{CA013033-26F4-1F4C-87A7-A214D19EA6B6}" destId="{36216EF9-4AD4-C241-8049-ACCEA26CA152}" srcOrd="1" destOrd="0" parTransId="{FBE38CB0-4827-F749-A773-A994DBDAAA42}" sibTransId="{385EE96B-D470-4A40-BD63-28EA6FE7F51C}"/>
    <dgm:cxn modelId="{06D3E461-6AD6-B44A-BB39-3326FAA53DE0}" type="presOf" srcId="{64E529DB-A7CD-AE48-9CC8-69662FCA8125}" destId="{5637CBF4-7A55-394D-93ED-13B6C022B9F0}" srcOrd="0" destOrd="2"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0E1962B3-D79D-D441-818A-398C671499E3}" type="presOf" srcId="{9BF5E4CD-C6E7-1D43-BB97-F17D30849171}" destId="{5637CBF4-7A55-394D-93ED-13B6C022B9F0}" srcOrd="0" destOrd="1" presId="urn:microsoft.com/office/officeart/2005/8/layout/hList1"/>
    <dgm:cxn modelId="{591C24CA-2929-D64E-B5AF-B11FA763BCB8}" type="presOf" srcId="{B0CDF6B8-551D-4641-81D6-38BDD16E9F10}" destId="{5637CBF4-7A55-394D-93ED-13B6C022B9F0}" srcOrd="0" destOrd="0" presId="urn:microsoft.com/office/officeart/2005/8/layout/hList1"/>
    <dgm:cxn modelId="{372ED7D5-FE55-6F45-AC5F-3100CD0554E5}" srcId="{B1BEC3C0-6188-EC49-A514-C0436B53070B}" destId="{00241FED-D668-6A4F-9E1F-005F9A7ACEC9}" srcOrd="1" destOrd="0" parTransId="{4561CC1D-2A60-8740-86F6-EC0A839349A8}" sibTransId="{A1C148F8-57BB-7F44-A4C9-F42F3E19C4F0}"/>
    <dgm:cxn modelId="{A6B30BDD-BBF3-1645-8A29-7EFEA668C18C}" srcId="{B1BEC3C0-6188-EC49-A514-C0436B53070B}" destId="{EF9E0A7C-3D82-F440-9F62-1EE64C9F1034}" srcOrd="0" destOrd="0" parTransId="{2CFD9875-7070-C74D-A9A0-678655E73A35}" sibTransId="{915F9FC8-9EEE-BD44-9036-4C8577C039A4}"/>
    <dgm:cxn modelId="{227EFEDD-8100-F44E-80DC-8A0FF05BF614}" srcId="{36216EF9-4AD4-C241-8049-ACCEA26CA152}" destId="{B0CDF6B8-551D-4641-81D6-38BDD16E9F10}" srcOrd="0" destOrd="0" parTransId="{25F58781-C9E6-BE4D-A576-584B85E97855}" sibTransId="{EF1F10C7-5C8B-6143-AC39-285E3EA17824}"/>
    <dgm:cxn modelId="{B612D0EE-6147-FE41-96F4-F16E363F0FE3}" type="presOf" srcId="{EF9E0A7C-3D82-F440-9F62-1EE64C9F1034}" destId="{075D174B-272E-0C48-B06A-48642EF3C6C8}"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048DAD-E11A-0847-BE85-1FC0C6F392F2}"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E477D31D-F68B-674D-B29B-3975DE404614}">
      <dgm:prSet phldrT="[Text]"/>
      <dgm:spPr/>
      <dgm:t>
        <a:bodyPr/>
        <a:lstStyle/>
        <a:p>
          <a:r>
            <a:rPr lang="en-US" b="0" i="0" dirty="0">
              <a:latin typeface="Helvetica Neue Medium" charset="0"/>
              <a:ea typeface="Helvetica Neue Medium" charset="0"/>
              <a:cs typeface="Helvetica Neue Medium" charset="0"/>
            </a:rPr>
            <a:t>AGILE</a:t>
          </a:r>
        </a:p>
      </dgm:t>
    </dgm:pt>
    <dgm:pt modelId="{12963569-D4ED-0947-A186-64CB5E7024AF}" type="parTrans" cxnId="{D69A59DE-0F3B-F944-B1F2-C68167635892}">
      <dgm:prSet/>
      <dgm:spPr/>
      <dgm:t>
        <a:bodyPr/>
        <a:lstStyle/>
        <a:p>
          <a:endParaRPr lang="en-US">
            <a:latin typeface="Helvetica Neue" charset="0"/>
            <a:ea typeface="Helvetica Neue" charset="0"/>
            <a:cs typeface="Helvetica Neue" charset="0"/>
          </a:endParaRPr>
        </a:p>
      </dgm:t>
    </dgm:pt>
    <dgm:pt modelId="{FF81918A-AF73-344F-89B0-17CB91A2C441}" type="sibTrans" cxnId="{D69A59DE-0F3B-F944-B1F2-C68167635892}">
      <dgm:prSet/>
      <dgm:spPr/>
      <dgm:t>
        <a:bodyPr/>
        <a:lstStyle/>
        <a:p>
          <a:endParaRPr lang="en-US">
            <a:latin typeface="Helvetica Neue" charset="0"/>
            <a:ea typeface="Helvetica Neue" charset="0"/>
            <a:cs typeface="Helvetica Neue" charset="0"/>
          </a:endParaRPr>
        </a:p>
      </dgm:t>
    </dgm:pt>
    <dgm:pt modelId="{B0CD8A83-73E7-AB48-93AA-726A15FC0F06}">
      <dgm:prSet phldrT="[Text]" custT="1"/>
      <dgm:spPr/>
      <dgm:t>
        <a:bodyPr/>
        <a:lstStyle/>
        <a:p>
          <a:r>
            <a:rPr lang="en-US" sz="2800" b="0" i="0" dirty="0">
              <a:solidFill>
                <a:srgbClr val="367C2B"/>
              </a:solidFill>
              <a:latin typeface="Helvetica Neue Light" charset="0"/>
              <a:ea typeface="Helvetica Neue Light" charset="0"/>
              <a:cs typeface="Helvetica Neue Light" charset="0"/>
            </a:rPr>
            <a:t>Sprint</a:t>
          </a:r>
        </a:p>
      </dgm:t>
    </dgm:pt>
    <dgm:pt modelId="{5EBCFFFA-6E75-B841-8337-E69AD9391B98}" type="parTrans" cxnId="{CD9DDA05-F5D7-E846-85BF-2D0B0773A6B6}">
      <dgm:prSet/>
      <dgm:spPr/>
      <dgm:t>
        <a:bodyPr/>
        <a:lstStyle/>
        <a:p>
          <a:endParaRPr lang="en-US">
            <a:latin typeface="Helvetica Neue" charset="0"/>
            <a:ea typeface="Helvetica Neue" charset="0"/>
            <a:cs typeface="Helvetica Neue" charset="0"/>
          </a:endParaRPr>
        </a:p>
      </dgm:t>
    </dgm:pt>
    <dgm:pt modelId="{EA42F332-224A-EC40-8564-91BE82232E42}" type="sibTrans" cxnId="{CD9DDA05-F5D7-E846-85BF-2D0B0773A6B6}">
      <dgm:prSet/>
      <dgm:spPr/>
      <dgm:t>
        <a:bodyPr/>
        <a:lstStyle/>
        <a:p>
          <a:endParaRPr lang="en-US">
            <a:latin typeface="Helvetica Neue" charset="0"/>
            <a:ea typeface="Helvetica Neue" charset="0"/>
            <a:cs typeface="Helvetica Neue" charset="0"/>
          </a:endParaRPr>
        </a:p>
      </dgm:t>
    </dgm:pt>
    <dgm:pt modelId="{CBD8B8C5-C9F8-904F-A9B2-8D22FA71ACE6}">
      <dgm:prSet phldrT="[Text]" custT="1"/>
      <dgm:spPr/>
      <dgm:t>
        <a:bodyPr/>
        <a:lstStyle/>
        <a:p>
          <a:r>
            <a:rPr lang="en-US" sz="2800" b="0" i="0" dirty="0">
              <a:solidFill>
                <a:srgbClr val="367C2B"/>
              </a:solidFill>
              <a:latin typeface="Helvetica Neue Light" charset="0"/>
              <a:ea typeface="Helvetica Neue Light" charset="0"/>
              <a:cs typeface="Helvetica Neue Light" charset="0"/>
            </a:rPr>
            <a:t>Scrum</a:t>
          </a:r>
        </a:p>
      </dgm:t>
    </dgm:pt>
    <dgm:pt modelId="{4DF29FA8-6C9A-7F41-80F9-A193B8A0EE1B}" type="parTrans" cxnId="{8F03B71E-E6B2-1E40-BB22-B8642F260956}">
      <dgm:prSet/>
      <dgm:spPr/>
      <dgm:t>
        <a:bodyPr/>
        <a:lstStyle/>
        <a:p>
          <a:endParaRPr lang="en-US">
            <a:latin typeface="Helvetica Neue" charset="0"/>
            <a:ea typeface="Helvetica Neue" charset="0"/>
            <a:cs typeface="Helvetica Neue" charset="0"/>
          </a:endParaRPr>
        </a:p>
      </dgm:t>
    </dgm:pt>
    <dgm:pt modelId="{EF2F5EC4-1C22-B441-9847-4833567CB448}" type="sibTrans" cxnId="{8F03B71E-E6B2-1E40-BB22-B8642F260956}">
      <dgm:prSet/>
      <dgm:spPr/>
      <dgm:t>
        <a:bodyPr/>
        <a:lstStyle/>
        <a:p>
          <a:endParaRPr lang="en-US">
            <a:latin typeface="Helvetica Neue" charset="0"/>
            <a:ea typeface="Helvetica Neue" charset="0"/>
            <a:cs typeface="Helvetica Neue" charset="0"/>
          </a:endParaRPr>
        </a:p>
      </dgm:t>
    </dgm:pt>
    <dgm:pt modelId="{E157C2C3-FAD5-DD43-9E7C-8A6DA0166EDB}">
      <dgm:prSet phldrT="[Text]"/>
      <dgm:spPr/>
      <dgm:t>
        <a:bodyPr/>
        <a:lstStyle/>
        <a:p>
          <a:r>
            <a:rPr lang="en-US" b="0" i="0" dirty="0">
              <a:latin typeface="Helvetica Neue Medium" charset="0"/>
              <a:ea typeface="Helvetica Neue Medium" charset="0"/>
              <a:cs typeface="Helvetica Neue Medium" charset="0"/>
            </a:rPr>
            <a:t>GITLAB</a:t>
          </a:r>
        </a:p>
      </dgm:t>
    </dgm:pt>
    <dgm:pt modelId="{C270D321-E660-8049-B44A-5AE469429187}" type="parTrans" cxnId="{48433A76-931D-1946-81C6-694A129301BB}">
      <dgm:prSet/>
      <dgm:spPr/>
      <dgm:t>
        <a:bodyPr/>
        <a:lstStyle/>
        <a:p>
          <a:endParaRPr lang="en-US">
            <a:latin typeface="Helvetica Neue" charset="0"/>
            <a:ea typeface="Helvetica Neue" charset="0"/>
            <a:cs typeface="Helvetica Neue" charset="0"/>
          </a:endParaRPr>
        </a:p>
      </dgm:t>
    </dgm:pt>
    <dgm:pt modelId="{3C8DC78F-1488-6340-9FAA-344D5935B03C}" type="sibTrans" cxnId="{48433A76-931D-1946-81C6-694A129301BB}">
      <dgm:prSet/>
      <dgm:spPr/>
      <dgm:t>
        <a:bodyPr/>
        <a:lstStyle/>
        <a:p>
          <a:endParaRPr lang="en-US">
            <a:latin typeface="Helvetica Neue" charset="0"/>
            <a:ea typeface="Helvetica Neue" charset="0"/>
            <a:cs typeface="Helvetica Neue" charset="0"/>
          </a:endParaRPr>
        </a:p>
      </dgm:t>
    </dgm:pt>
    <dgm:pt modelId="{A0AF78EF-D5EF-0D4D-BB05-F475C07273F8}">
      <dgm:prSet phldrT="[Text]" custT="1"/>
      <dgm:spPr/>
      <dgm:t>
        <a:bodyPr/>
        <a:lstStyle/>
        <a:p>
          <a:r>
            <a:rPr lang="en-US" sz="2800" b="0" i="0" dirty="0">
              <a:solidFill>
                <a:srgbClr val="367C2B"/>
              </a:solidFill>
              <a:latin typeface="Helvetica Neue Light" charset="0"/>
              <a:ea typeface="Helvetica Neue Light" charset="0"/>
              <a:cs typeface="Helvetica Neue Light" charset="0"/>
            </a:rPr>
            <a:t>Ticket</a:t>
          </a:r>
        </a:p>
      </dgm:t>
    </dgm:pt>
    <dgm:pt modelId="{1C6576FA-9CBA-E145-ABD4-4D5595A5D68E}" type="parTrans" cxnId="{AD6C7586-7FD1-EA4E-A5F4-E11C6699B37B}">
      <dgm:prSet/>
      <dgm:spPr/>
      <dgm:t>
        <a:bodyPr/>
        <a:lstStyle/>
        <a:p>
          <a:endParaRPr lang="en-US">
            <a:latin typeface="Helvetica Neue" charset="0"/>
            <a:ea typeface="Helvetica Neue" charset="0"/>
            <a:cs typeface="Helvetica Neue" charset="0"/>
          </a:endParaRPr>
        </a:p>
      </dgm:t>
    </dgm:pt>
    <dgm:pt modelId="{305A5624-2F93-1849-A740-E818251B1F42}" type="sibTrans" cxnId="{AD6C7586-7FD1-EA4E-A5F4-E11C6699B37B}">
      <dgm:prSet/>
      <dgm:spPr/>
      <dgm:t>
        <a:bodyPr/>
        <a:lstStyle/>
        <a:p>
          <a:endParaRPr lang="en-US">
            <a:latin typeface="Helvetica Neue" charset="0"/>
            <a:ea typeface="Helvetica Neue" charset="0"/>
            <a:cs typeface="Helvetica Neue" charset="0"/>
          </a:endParaRPr>
        </a:p>
      </dgm:t>
    </dgm:pt>
    <dgm:pt modelId="{1A808FF7-EE7F-B04D-9E45-729A8B89D42A}">
      <dgm:prSet phldrT="[Text]" custT="1"/>
      <dgm:spPr/>
      <dgm:t>
        <a:bodyPr/>
        <a:lstStyle/>
        <a:p>
          <a:r>
            <a:rPr lang="en-US" sz="2800" b="0" i="0" dirty="0">
              <a:solidFill>
                <a:srgbClr val="367C2B"/>
              </a:solidFill>
              <a:latin typeface="Helvetica Neue Light" charset="0"/>
              <a:ea typeface="Helvetica Neue Light" charset="0"/>
              <a:cs typeface="Helvetica Neue Light" charset="0"/>
            </a:rPr>
            <a:t>Kanban</a:t>
          </a:r>
        </a:p>
      </dgm:t>
    </dgm:pt>
    <dgm:pt modelId="{02E6711D-6DFF-CB43-A25B-EF4A04C2416C}" type="parTrans" cxnId="{FE53F64D-EE38-2344-9A89-2740189E0FBD}">
      <dgm:prSet/>
      <dgm:spPr/>
      <dgm:t>
        <a:bodyPr/>
        <a:lstStyle/>
        <a:p>
          <a:endParaRPr lang="en-US">
            <a:latin typeface="Helvetica Neue" charset="0"/>
            <a:ea typeface="Helvetica Neue" charset="0"/>
            <a:cs typeface="Helvetica Neue" charset="0"/>
          </a:endParaRPr>
        </a:p>
      </dgm:t>
    </dgm:pt>
    <dgm:pt modelId="{69A28CFF-CB1E-F940-87BD-1529F93D1F7B}" type="sibTrans" cxnId="{FE53F64D-EE38-2344-9A89-2740189E0FBD}">
      <dgm:prSet/>
      <dgm:spPr/>
      <dgm:t>
        <a:bodyPr/>
        <a:lstStyle/>
        <a:p>
          <a:endParaRPr lang="en-US">
            <a:latin typeface="Helvetica Neue" charset="0"/>
            <a:ea typeface="Helvetica Neue" charset="0"/>
            <a:cs typeface="Helvetica Neue" charset="0"/>
          </a:endParaRPr>
        </a:p>
      </dgm:t>
    </dgm:pt>
    <dgm:pt modelId="{16CC8435-9648-6544-B4C6-2E50941E2E7A}">
      <dgm:prSet phldrT="[Text]"/>
      <dgm:spPr/>
      <dgm:t>
        <a:bodyPr/>
        <a:lstStyle/>
        <a:p>
          <a:r>
            <a:rPr lang="en-US" b="0" i="0" dirty="0">
              <a:latin typeface="Helvetica Neue Medium" charset="0"/>
              <a:ea typeface="Helvetica Neue Medium" charset="0"/>
              <a:cs typeface="Helvetica Neue Medium" charset="0"/>
            </a:rPr>
            <a:t>REPOSITORY</a:t>
          </a:r>
        </a:p>
      </dgm:t>
    </dgm:pt>
    <dgm:pt modelId="{098C205F-10C3-D648-8742-F0C02622B610}" type="parTrans" cxnId="{BCBBF376-9B0B-504B-B002-A569CACE7CB9}">
      <dgm:prSet/>
      <dgm:spPr/>
      <dgm:t>
        <a:bodyPr/>
        <a:lstStyle/>
        <a:p>
          <a:endParaRPr lang="en-US">
            <a:latin typeface="Helvetica Neue" charset="0"/>
            <a:ea typeface="Helvetica Neue" charset="0"/>
            <a:cs typeface="Helvetica Neue" charset="0"/>
          </a:endParaRPr>
        </a:p>
      </dgm:t>
    </dgm:pt>
    <dgm:pt modelId="{83BE1914-1412-C340-868F-5C437FE70822}" type="sibTrans" cxnId="{BCBBF376-9B0B-504B-B002-A569CACE7CB9}">
      <dgm:prSet/>
      <dgm:spPr/>
      <dgm:t>
        <a:bodyPr/>
        <a:lstStyle/>
        <a:p>
          <a:endParaRPr lang="en-US">
            <a:latin typeface="Helvetica Neue" charset="0"/>
            <a:ea typeface="Helvetica Neue" charset="0"/>
            <a:cs typeface="Helvetica Neue" charset="0"/>
          </a:endParaRPr>
        </a:p>
      </dgm:t>
    </dgm:pt>
    <dgm:pt modelId="{111F8960-A3D7-E846-9EF0-6AFC5849B4B3}">
      <dgm:prSet phldrT="[Text]" custT="1"/>
      <dgm:spPr/>
      <dgm:t>
        <a:bodyPr/>
        <a:lstStyle/>
        <a:p>
          <a:r>
            <a:rPr lang="en-US" sz="2800" b="0" i="0" dirty="0">
              <a:solidFill>
                <a:srgbClr val="367C2B"/>
              </a:solidFill>
              <a:latin typeface="Helvetica Neue Light" charset="0"/>
              <a:ea typeface="Helvetica Neue Light" charset="0"/>
              <a:cs typeface="Helvetica Neue Light" charset="0"/>
            </a:rPr>
            <a:t>Branch</a:t>
          </a:r>
        </a:p>
      </dgm:t>
    </dgm:pt>
    <dgm:pt modelId="{42F80132-F407-484B-A18A-DECE0845A188}" type="parTrans" cxnId="{0586C60A-4845-034F-A513-A79F1A726CF6}">
      <dgm:prSet/>
      <dgm:spPr/>
      <dgm:t>
        <a:bodyPr/>
        <a:lstStyle/>
        <a:p>
          <a:endParaRPr lang="en-US">
            <a:latin typeface="Helvetica Neue" charset="0"/>
            <a:ea typeface="Helvetica Neue" charset="0"/>
            <a:cs typeface="Helvetica Neue" charset="0"/>
          </a:endParaRPr>
        </a:p>
      </dgm:t>
    </dgm:pt>
    <dgm:pt modelId="{44273E97-AE77-624B-A290-E954D84F766F}" type="sibTrans" cxnId="{0586C60A-4845-034F-A513-A79F1A726CF6}">
      <dgm:prSet/>
      <dgm:spPr/>
      <dgm:t>
        <a:bodyPr/>
        <a:lstStyle/>
        <a:p>
          <a:endParaRPr lang="en-US">
            <a:latin typeface="Helvetica Neue" charset="0"/>
            <a:ea typeface="Helvetica Neue" charset="0"/>
            <a:cs typeface="Helvetica Neue" charset="0"/>
          </a:endParaRPr>
        </a:p>
      </dgm:t>
    </dgm:pt>
    <dgm:pt modelId="{E6DD5114-D00D-F041-8D6D-FF4BE51777FB}">
      <dgm:prSet phldrT="[Text]" custT="1"/>
      <dgm:spPr/>
      <dgm:t>
        <a:bodyPr/>
        <a:lstStyle/>
        <a:p>
          <a:r>
            <a:rPr lang="en-US" sz="2800" b="0" i="0" dirty="0">
              <a:solidFill>
                <a:srgbClr val="367C2B"/>
              </a:solidFill>
              <a:latin typeface="Helvetica Neue Light" charset="0"/>
              <a:ea typeface="Helvetica Neue Light" charset="0"/>
              <a:cs typeface="Helvetica Neue Light" charset="0"/>
            </a:rPr>
            <a:t>Wiki</a:t>
          </a:r>
        </a:p>
      </dgm:t>
    </dgm:pt>
    <dgm:pt modelId="{94BD3FAD-DCE8-0D46-ACF9-9042D61F2AD6}" type="parTrans" cxnId="{97BEC524-AD49-D14B-AD58-4BD240D180C2}">
      <dgm:prSet/>
      <dgm:spPr/>
      <dgm:t>
        <a:bodyPr/>
        <a:lstStyle/>
        <a:p>
          <a:endParaRPr lang="en-US">
            <a:latin typeface="Helvetica Neue" charset="0"/>
            <a:ea typeface="Helvetica Neue" charset="0"/>
            <a:cs typeface="Helvetica Neue" charset="0"/>
          </a:endParaRPr>
        </a:p>
      </dgm:t>
    </dgm:pt>
    <dgm:pt modelId="{7A990270-EB53-4E4C-8A3F-230ED22C8E53}" type="sibTrans" cxnId="{97BEC524-AD49-D14B-AD58-4BD240D180C2}">
      <dgm:prSet/>
      <dgm:spPr/>
      <dgm:t>
        <a:bodyPr/>
        <a:lstStyle/>
        <a:p>
          <a:endParaRPr lang="en-US">
            <a:latin typeface="Helvetica Neue" charset="0"/>
            <a:ea typeface="Helvetica Neue" charset="0"/>
            <a:cs typeface="Helvetica Neue" charset="0"/>
          </a:endParaRPr>
        </a:p>
      </dgm:t>
    </dgm:pt>
    <dgm:pt modelId="{9FF6DE6C-276B-7B40-B1A5-11FF895E4C93}" type="pres">
      <dgm:prSet presAssocID="{D0048DAD-E11A-0847-BE85-1FC0C6F392F2}" presName="Name0" presStyleCnt="0">
        <dgm:presLayoutVars>
          <dgm:chPref val="3"/>
          <dgm:dir/>
          <dgm:animLvl val="lvl"/>
          <dgm:resizeHandles/>
        </dgm:presLayoutVars>
      </dgm:prSet>
      <dgm:spPr/>
    </dgm:pt>
    <dgm:pt modelId="{E5E6C0CB-AED3-1646-B2C7-48367432AD7C}" type="pres">
      <dgm:prSet presAssocID="{E477D31D-F68B-674D-B29B-3975DE404614}" presName="horFlow" presStyleCnt="0"/>
      <dgm:spPr/>
    </dgm:pt>
    <dgm:pt modelId="{EA0ADB51-FA03-0646-AD2A-0BE54FC3BCAE}" type="pres">
      <dgm:prSet presAssocID="{E477D31D-F68B-674D-B29B-3975DE404614}" presName="bigChev" presStyleLbl="node1" presStyleIdx="0" presStyleCnt="3" custScaleX="116479" custScaleY="133763"/>
      <dgm:spPr/>
    </dgm:pt>
    <dgm:pt modelId="{BAF4664E-5D52-9B46-BF6D-5A67DD141E98}" type="pres">
      <dgm:prSet presAssocID="{5EBCFFFA-6E75-B841-8337-E69AD9391B98}" presName="parTrans" presStyleCnt="0"/>
      <dgm:spPr/>
    </dgm:pt>
    <dgm:pt modelId="{FDBC4A16-0620-874E-9A85-E7D1254E13F3}" type="pres">
      <dgm:prSet presAssocID="{B0CD8A83-73E7-AB48-93AA-726A15FC0F06}" presName="node" presStyleLbl="alignAccFollowNode1" presStyleIdx="0" presStyleCnt="6">
        <dgm:presLayoutVars>
          <dgm:bulletEnabled val="1"/>
        </dgm:presLayoutVars>
      </dgm:prSet>
      <dgm:spPr/>
    </dgm:pt>
    <dgm:pt modelId="{10000360-4064-AC41-A2CE-06B1B4CE28C3}" type="pres">
      <dgm:prSet presAssocID="{EA42F332-224A-EC40-8564-91BE82232E42}" presName="sibTrans" presStyleCnt="0"/>
      <dgm:spPr/>
    </dgm:pt>
    <dgm:pt modelId="{4BFB138E-DD28-6D4B-B347-47AA2780586C}" type="pres">
      <dgm:prSet presAssocID="{CBD8B8C5-C9F8-904F-A9B2-8D22FA71ACE6}" presName="node" presStyleLbl="alignAccFollowNode1" presStyleIdx="1" presStyleCnt="6">
        <dgm:presLayoutVars>
          <dgm:bulletEnabled val="1"/>
        </dgm:presLayoutVars>
      </dgm:prSet>
      <dgm:spPr/>
    </dgm:pt>
    <dgm:pt modelId="{14187661-B44D-314F-96E4-F37BC82A3CDF}" type="pres">
      <dgm:prSet presAssocID="{E477D31D-F68B-674D-B29B-3975DE404614}" presName="vSp" presStyleCnt="0"/>
      <dgm:spPr/>
    </dgm:pt>
    <dgm:pt modelId="{91FF3146-E739-354B-AFE7-9B7B8A372E27}" type="pres">
      <dgm:prSet presAssocID="{E157C2C3-FAD5-DD43-9E7C-8A6DA0166EDB}" presName="horFlow" presStyleCnt="0"/>
      <dgm:spPr/>
    </dgm:pt>
    <dgm:pt modelId="{7CF99B92-7389-3E41-910B-D20ABD8408A5}" type="pres">
      <dgm:prSet presAssocID="{E157C2C3-FAD5-DD43-9E7C-8A6DA0166EDB}" presName="bigChev" presStyleLbl="node1" presStyleIdx="1" presStyleCnt="3" custScaleX="116479" custScaleY="133763"/>
      <dgm:spPr/>
    </dgm:pt>
    <dgm:pt modelId="{67B420DE-3618-9848-82B1-533057C0A757}" type="pres">
      <dgm:prSet presAssocID="{1C6576FA-9CBA-E145-ABD4-4D5595A5D68E}" presName="parTrans" presStyleCnt="0"/>
      <dgm:spPr/>
    </dgm:pt>
    <dgm:pt modelId="{256346C0-87F9-3646-847D-FA0041071A51}" type="pres">
      <dgm:prSet presAssocID="{A0AF78EF-D5EF-0D4D-BB05-F475C07273F8}" presName="node" presStyleLbl="alignAccFollowNode1" presStyleIdx="2" presStyleCnt="6">
        <dgm:presLayoutVars>
          <dgm:bulletEnabled val="1"/>
        </dgm:presLayoutVars>
      </dgm:prSet>
      <dgm:spPr/>
    </dgm:pt>
    <dgm:pt modelId="{A8D94F97-E973-EB4B-B04E-78D8A95BDF14}" type="pres">
      <dgm:prSet presAssocID="{305A5624-2F93-1849-A740-E818251B1F42}" presName="sibTrans" presStyleCnt="0"/>
      <dgm:spPr/>
    </dgm:pt>
    <dgm:pt modelId="{5358A455-10DB-5744-95D9-95616FF6057D}" type="pres">
      <dgm:prSet presAssocID="{1A808FF7-EE7F-B04D-9E45-729A8B89D42A}" presName="node" presStyleLbl="alignAccFollowNode1" presStyleIdx="3" presStyleCnt="6">
        <dgm:presLayoutVars>
          <dgm:bulletEnabled val="1"/>
        </dgm:presLayoutVars>
      </dgm:prSet>
      <dgm:spPr/>
    </dgm:pt>
    <dgm:pt modelId="{53A23512-7A4B-234C-89F1-F92430B898D5}" type="pres">
      <dgm:prSet presAssocID="{E157C2C3-FAD5-DD43-9E7C-8A6DA0166EDB}" presName="vSp" presStyleCnt="0"/>
      <dgm:spPr/>
    </dgm:pt>
    <dgm:pt modelId="{2A5B89A8-5072-374A-B9F9-C0F6B0F85EE3}" type="pres">
      <dgm:prSet presAssocID="{16CC8435-9648-6544-B4C6-2E50941E2E7A}" presName="horFlow" presStyleCnt="0"/>
      <dgm:spPr/>
    </dgm:pt>
    <dgm:pt modelId="{D180F3DF-9A64-8841-BC9B-680FBE198928}" type="pres">
      <dgm:prSet presAssocID="{16CC8435-9648-6544-B4C6-2E50941E2E7A}" presName="bigChev" presStyleLbl="node1" presStyleIdx="2" presStyleCnt="3" custScaleX="116479" custScaleY="133763"/>
      <dgm:spPr/>
    </dgm:pt>
    <dgm:pt modelId="{C0957183-FEB7-9445-9CAE-4050A35B1A96}" type="pres">
      <dgm:prSet presAssocID="{42F80132-F407-484B-A18A-DECE0845A188}" presName="parTrans" presStyleCnt="0"/>
      <dgm:spPr/>
    </dgm:pt>
    <dgm:pt modelId="{8DC34918-EEB9-274F-90A1-8D8341818138}" type="pres">
      <dgm:prSet presAssocID="{111F8960-A3D7-E846-9EF0-6AFC5849B4B3}" presName="node" presStyleLbl="alignAccFollowNode1" presStyleIdx="4" presStyleCnt="6">
        <dgm:presLayoutVars>
          <dgm:bulletEnabled val="1"/>
        </dgm:presLayoutVars>
      </dgm:prSet>
      <dgm:spPr/>
    </dgm:pt>
    <dgm:pt modelId="{C9D277CF-C002-0E42-B663-471730E8CCEA}" type="pres">
      <dgm:prSet presAssocID="{44273E97-AE77-624B-A290-E954D84F766F}" presName="sibTrans" presStyleCnt="0"/>
      <dgm:spPr/>
    </dgm:pt>
    <dgm:pt modelId="{89D45AC6-35C0-3041-8C62-4757704BBAA9}" type="pres">
      <dgm:prSet presAssocID="{E6DD5114-D00D-F041-8D6D-FF4BE51777FB}" presName="node" presStyleLbl="alignAccFollowNode1" presStyleIdx="5" presStyleCnt="6">
        <dgm:presLayoutVars>
          <dgm:bulletEnabled val="1"/>
        </dgm:presLayoutVars>
      </dgm:prSet>
      <dgm:spPr/>
    </dgm:pt>
  </dgm:ptLst>
  <dgm:cxnLst>
    <dgm:cxn modelId="{CD9DDA05-F5D7-E846-85BF-2D0B0773A6B6}" srcId="{E477D31D-F68B-674D-B29B-3975DE404614}" destId="{B0CD8A83-73E7-AB48-93AA-726A15FC0F06}" srcOrd="0" destOrd="0" parTransId="{5EBCFFFA-6E75-B841-8337-E69AD9391B98}" sibTransId="{EA42F332-224A-EC40-8564-91BE82232E42}"/>
    <dgm:cxn modelId="{0586C60A-4845-034F-A513-A79F1A726CF6}" srcId="{16CC8435-9648-6544-B4C6-2E50941E2E7A}" destId="{111F8960-A3D7-E846-9EF0-6AFC5849B4B3}" srcOrd="0" destOrd="0" parTransId="{42F80132-F407-484B-A18A-DECE0845A188}" sibTransId="{44273E97-AE77-624B-A290-E954D84F766F}"/>
    <dgm:cxn modelId="{60B9C117-6D35-6742-9691-CB09522E625E}" type="presOf" srcId="{E477D31D-F68B-674D-B29B-3975DE404614}" destId="{EA0ADB51-FA03-0646-AD2A-0BE54FC3BCAE}" srcOrd="0" destOrd="0" presId="urn:microsoft.com/office/officeart/2005/8/layout/lProcess3"/>
    <dgm:cxn modelId="{DB082419-9C57-6542-99E8-9D1ABC943159}" type="presOf" srcId="{D0048DAD-E11A-0847-BE85-1FC0C6F392F2}" destId="{9FF6DE6C-276B-7B40-B1A5-11FF895E4C93}" srcOrd="0" destOrd="0" presId="urn:microsoft.com/office/officeart/2005/8/layout/lProcess3"/>
    <dgm:cxn modelId="{8F03B71E-E6B2-1E40-BB22-B8642F260956}" srcId="{E477D31D-F68B-674D-B29B-3975DE404614}" destId="{CBD8B8C5-C9F8-904F-A9B2-8D22FA71ACE6}" srcOrd="1" destOrd="0" parTransId="{4DF29FA8-6C9A-7F41-80F9-A193B8A0EE1B}" sibTransId="{EF2F5EC4-1C22-B441-9847-4833567CB448}"/>
    <dgm:cxn modelId="{97BEC524-AD49-D14B-AD58-4BD240D180C2}" srcId="{16CC8435-9648-6544-B4C6-2E50941E2E7A}" destId="{E6DD5114-D00D-F041-8D6D-FF4BE51777FB}" srcOrd="1" destOrd="0" parTransId="{94BD3FAD-DCE8-0D46-ACF9-9042D61F2AD6}" sibTransId="{7A990270-EB53-4E4C-8A3F-230ED22C8E53}"/>
    <dgm:cxn modelId="{93A5B23F-7A9A-9848-A3B1-D2CD3874A7ED}" type="presOf" srcId="{E157C2C3-FAD5-DD43-9E7C-8A6DA0166EDB}" destId="{7CF99B92-7389-3E41-910B-D20ABD8408A5}" srcOrd="0" destOrd="0" presId="urn:microsoft.com/office/officeart/2005/8/layout/lProcess3"/>
    <dgm:cxn modelId="{FE53F64D-EE38-2344-9A89-2740189E0FBD}" srcId="{E157C2C3-FAD5-DD43-9E7C-8A6DA0166EDB}" destId="{1A808FF7-EE7F-B04D-9E45-729A8B89D42A}" srcOrd="1" destOrd="0" parTransId="{02E6711D-6DFF-CB43-A25B-EF4A04C2416C}" sibTransId="{69A28CFF-CB1E-F940-87BD-1529F93D1F7B}"/>
    <dgm:cxn modelId="{48433A76-931D-1946-81C6-694A129301BB}" srcId="{D0048DAD-E11A-0847-BE85-1FC0C6F392F2}" destId="{E157C2C3-FAD5-DD43-9E7C-8A6DA0166EDB}" srcOrd="1" destOrd="0" parTransId="{C270D321-E660-8049-B44A-5AE469429187}" sibTransId="{3C8DC78F-1488-6340-9FAA-344D5935B03C}"/>
    <dgm:cxn modelId="{BCBBF376-9B0B-504B-B002-A569CACE7CB9}" srcId="{D0048DAD-E11A-0847-BE85-1FC0C6F392F2}" destId="{16CC8435-9648-6544-B4C6-2E50941E2E7A}" srcOrd="2" destOrd="0" parTransId="{098C205F-10C3-D648-8742-F0C02622B610}" sibTransId="{83BE1914-1412-C340-868F-5C437FE70822}"/>
    <dgm:cxn modelId="{F1D83581-2740-ED47-A9B8-57668E5071F9}" type="presOf" srcId="{E6DD5114-D00D-F041-8D6D-FF4BE51777FB}" destId="{89D45AC6-35C0-3041-8C62-4757704BBAA9}" srcOrd="0" destOrd="0" presId="urn:microsoft.com/office/officeart/2005/8/layout/lProcess3"/>
    <dgm:cxn modelId="{AD6C7586-7FD1-EA4E-A5F4-E11C6699B37B}" srcId="{E157C2C3-FAD5-DD43-9E7C-8A6DA0166EDB}" destId="{A0AF78EF-D5EF-0D4D-BB05-F475C07273F8}" srcOrd="0" destOrd="0" parTransId="{1C6576FA-9CBA-E145-ABD4-4D5595A5D68E}" sibTransId="{305A5624-2F93-1849-A740-E818251B1F42}"/>
    <dgm:cxn modelId="{5F7E769D-3260-F749-A00E-D0A39B5B1B28}" type="presOf" srcId="{111F8960-A3D7-E846-9EF0-6AFC5849B4B3}" destId="{8DC34918-EEB9-274F-90A1-8D8341818138}" srcOrd="0" destOrd="0" presId="urn:microsoft.com/office/officeart/2005/8/layout/lProcess3"/>
    <dgm:cxn modelId="{FE8DD2A5-36D1-2D4C-B0E9-54AE3AC19057}" type="presOf" srcId="{16CC8435-9648-6544-B4C6-2E50941E2E7A}" destId="{D180F3DF-9A64-8841-BC9B-680FBE198928}" srcOrd="0" destOrd="0" presId="urn:microsoft.com/office/officeart/2005/8/layout/lProcess3"/>
    <dgm:cxn modelId="{AC27B1AB-94FA-3F49-B219-CE6C6D35D2F0}" type="presOf" srcId="{B0CD8A83-73E7-AB48-93AA-726A15FC0F06}" destId="{FDBC4A16-0620-874E-9A85-E7D1254E13F3}" srcOrd="0" destOrd="0" presId="urn:microsoft.com/office/officeart/2005/8/layout/lProcess3"/>
    <dgm:cxn modelId="{D69A59DE-0F3B-F944-B1F2-C68167635892}" srcId="{D0048DAD-E11A-0847-BE85-1FC0C6F392F2}" destId="{E477D31D-F68B-674D-B29B-3975DE404614}" srcOrd="0" destOrd="0" parTransId="{12963569-D4ED-0947-A186-64CB5E7024AF}" sibTransId="{FF81918A-AF73-344F-89B0-17CB91A2C441}"/>
    <dgm:cxn modelId="{BDA754E1-8287-5349-AA8C-3EC1D04A6138}" type="presOf" srcId="{1A808FF7-EE7F-B04D-9E45-729A8B89D42A}" destId="{5358A455-10DB-5744-95D9-95616FF6057D}" srcOrd="0" destOrd="0" presId="urn:microsoft.com/office/officeart/2005/8/layout/lProcess3"/>
    <dgm:cxn modelId="{8FFCBEFA-C7F6-B642-B19B-B887D18B802F}" type="presOf" srcId="{CBD8B8C5-C9F8-904F-A9B2-8D22FA71ACE6}" destId="{4BFB138E-DD28-6D4B-B347-47AA2780586C}" srcOrd="0" destOrd="0" presId="urn:microsoft.com/office/officeart/2005/8/layout/lProcess3"/>
    <dgm:cxn modelId="{76AEF1FE-05A4-FF4C-9715-5279BA7A23D4}" type="presOf" srcId="{A0AF78EF-D5EF-0D4D-BB05-F475C07273F8}" destId="{256346C0-87F9-3646-847D-FA0041071A51}" srcOrd="0" destOrd="0" presId="urn:microsoft.com/office/officeart/2005/8/layout/lProcess3"/>
    <dgm:cxn modelId="{116F4CF8-95AF-E842-B51A-3D0921455FAF}" type="presParOf" srcId="{9FF6DE6C-276B-7B40-B1A5-11FF895E4C93}" destId="{E5E6C0CB-AED3-1646-B2C7-48367432AD7C}" srcOrd="0" destOrd="0" presId="urn:microsoft.com/office/officeart/2005/8/layout/lProcess3"/>
    <dgm:cxn modelId="{D4374844-4529-ED4B-9B91-BBBEACEA556B}" type="presParOf" srcId="{E5E6C0CB-AED3-1646-B2C7-48367432AD7C}" destId="{EA0ADB51-FA03-0646-AD2A-0BE54FC3BCAE}" srcOrd="0" destOrd="0" presId="urn:microsoft.com/office/officeart/2005/8/layout/lProcess3"/>
    <dgm:cxn modelId="{364CBBD7-1F5F-614C-BE2E-0ECFD8A638E0}" type="presParOf" srcId="{E5E6C0CB-AED3-1646-B2C7-48367432AD7C}" destId="{BAF4664E-5D52-9B46-BF6D-5A67DD141E98}" srcOrd="1" destOrd="0" presId="urn:microsoft.com/office/officeart/2005/8/layout/lProcess3"/>
    <dgm:cxn modelId="{725E7B45-5DB5-D844-BBC0-B7EAAA1E1145}" type="presParOf" srcId="{E5E6C0CB-AED3-1646-B2C7-48367432AD7C}" destId="{FDBC4A16-0620-874E-9A85-E7D1254E13F3}" srcOrd="2" destOrd="0" presId="urn:microsoft.com/office/officeart/2005/8/layout/lProcess3"/>
    <dgm:cxn modelId="{8BEACAFE-FA83-AC48-9284-374C1439003B}" type="presParOf" srcId="{E5E6C0CB-AED3-1646-B2C7-48367432AD7C}" destId="{10000360-4064-AC41-A2CE-06B1B4CE28C3}" srcOrd="3" destOrd="0" presId="urn:microsoft.com/office/officeart/2005/8/layout/lProcess3"/>
    <dgm:cxn modelId="{FD724351-C83D-4A44-B897-B8B43F1BC9F3}" type="presParOf" srcId="{E5E6C0CB-AED3-1646-B2C7-48367432AD7C}" destId="{4BFB138E-DD28-6D4B-B347-47AA2780586C}" srcOrd="4" destOrd="0" presId="urn:microsoft.com/office/officeart/2005/8/layout/lProcess3"/>
    <dgm:cxn modelId="{82F67162-0CC3-854C-BB02-76451CDDB6F0}" type="presParOf" srcId="{9FF6DE6C-276B-7B40-B1A5-11FF895E4C93}" destId="{14187661-B44D-314F-96E4-F37BC82A3CDF}" srcOrd="1" destOrd="0" presId="urn:microsoft.com/office/officeart/2005/8/layout/lProcess3"/>
    <dgm:cxn modelId="{E45E6F24-B914-0244-A877-3860B98EAA91}" type="presParOf" srcId="{9FF6DE6C-276B-7B40-B1A5-11FF895E4C93}" destId="{91FF3146-E739-354B-AFE7-9B7B8A372E27}" srcOrd="2" destOrd="0" presId="urn:microsoft.com/office/officeart/2005/8/layout/lProcess3"/>
    <dgm:cxn modelId="{2F36FABA-ED75-454C-82F2-79AD8223076E}" type="presParOf" srcId="{91FF3146-E739-354B-AFE7-9B7B8A372E27}" destId="{7CF99B92-7389-3E41-910B-D20ABD8408A5}" srcOrd="0" destOrd="0" presId="urn:microsoft.com/office/officeart/2005/8/layout/lProcess3"/>
    <dgm:cxn modelId="{88C67BBF-D30B-4641-93F6-E68A626C70DE}" type="presParOf" srcId="{91FF3146-E739-354B-AFE7-9B7B8A372E27}" destId="{67B420DE-3618-9848-82B1-533057C0A757}" srcOrd="1" destOrd="0" presId="urn:microsoft.com/office/officeart/2005/8/layout/lProcess3"/>
    <dgm:cxn modelId="{4D1DF105-ECA7-5246-97A4-42EFB22F238F}" type="presParOf" srcId="{91FF3146-E739-354B-AFE7-9B7B8A372E27}" destId="{256346C0-87F9-3646-847D-FA0041071A51}" srcOrd="2" destOrd="0" presId="urn:microsoft.com/office/officeart/2005/8/layout/lProcess3"/>
    <dgm:cxn modelId="{11A35122-BD2A-114D-B462-66F4F6EC13F8}" type="presParOf" srcId="{91FF3146-E739-354B-AFE7-9B7B8A372E27}" destId="{A8D94F97-E973-EB4B-B04E-78D8A95BDF14}" srcOrd="3" destOrd="0" presId="urn:microsoft.com/office/officeart/2005/8/layout/lProcess3"/>
    <dgm:cxn modelId="{8D2F62B8-C7DA-2D49-BC19-8D9AE9791206}" type="presParOf" srcId="{91FF3146-E739-354B-AFE7-9B7B8A372E27}" destId="{5358A455-10DB-5744-95D9-95616FF6057D}" srcOrd="4" destOrd="0" presId="urn:microsoft.com/office/officeart/2005/8/layout/lProcess3"/>
    <dgm:cxn modelId="{24FF0FAE-D60F-8742-A190-E1D15633474C}" type="presParOf" srcId="{9FF6DE6C-276B-7B40-B1A5-11FF895E4C93}" destId="{53A23512-7A4B-234C-89F1-F92430B898D5}" srcOrd="3" destOrd="0" presId="urn:microsoft.com/office/officeart/2005/8/layout/lProcess3"/>
    <dgm:cxn modelId="{E09EDB76-75E7-2F4C-A9CB-3EA7127B7152}" type="presParOf" srcId="{9FF6DE6C-276B-7B40-B1A5-11FF895E4C93}" destId="{2A5B89A8-5072-374A-B9F9-C0F6B0F85EE3}" srcOrd="4" destOrd="0" presId="urn:microsoft.com/office/officeart/2005/8/layout/lProcess3"/>
    <dgm:cxn modelId="{4F647C04-4250-4143-A271-EB3769569B50}" type="presParOf" srcId="{2A5B89A8-5072-374A-B9F9-C0F6B0F85EE3}" destId="{D180F3DF-9A64-8841-BC9B-680FBE198928}" srcOrd="0" destOrd="0" presId="urn:microsoft.com/office/officeart/2005/8/layout/lProcess3"/>
    <dgm:cxn modelId="{89B5CE39-6E5D-1544-8A4E-B0D275A34545}" type="presParOf" srcId="{2A5B89A8-5072-374A-B9F9-C0F6B0F85EE3}" destId="{C0957183-FEB7-9445-9CAE-4050A35B1A96}" srcOrd="1" destOrd="0" presId="urn:microsoft.com/office/officeart/2005/8/layout/lProcess3"/>
    <dgm:cxn modelId="{338E532D-1319-B349-958F-008FF79E5CE6}" type="presParOf" srcId="{2A5B89A8-5072-374A-B9F9-C0F6B0F85EE3}" destId="{8DC34918-EEB9-274F-90A1-8D8341818138}" srcOrd="2" destOrd="0" presId="urn:microsoft.com/office/officeart/2005/8/layout/lProcess3"/>
    <dgm:cxn modelId="{14D5A040-8490-C841-951B-9395D7CA6C48}" type="presParOf" srcId="{2A5B89A8-5072-374A-B9F9-C0F6B0F85EE3}" destId="{C9D277CF-C002-0E42-B663-471730E8CCEA}" srcOrd="3" destOrd="0" presId="urn:microsoft.com/office/officeart/2005/8/layout/lProcess3"/>
    <dgm:cxn modelId="{D9252857-0637-8F4E-A05F-8702EFE3418E}" type="presParOf" srcId="{2A5B89A8-5072-374A-B9F9-C0F6B0F85EE3}" destId="{89D45AC6-35C0-3041-8C62-4757704BBAA9}"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3000" b="1" i="0" dirty="0">
              <a:latin typeface="Helvetica Neue Condensed" charset="0"/>
              <a:ea typeface="Helvetica Neue Condensed" charset="0"/>
              <a:cs typeface="Helvetica Neue Condensed" charset="0"/>
            </a:rPr>
            <a:t>Ticket</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Topic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A467FEC-06FA-BB44-89D7-238568D1793F}">
      <dgm:prSet phldrT="[Text]"/>
      <dgm:spPr/>
      <dgm:t>
        <a:bodyPr/>
        <a:lstStyle/>
        <a:p>
          <a:r>
            <a:rPr lang="en-US" b="0" i="0" dirty="0">
              <a:solidFill>
                <a:srgbClr val="367C2B"/>
              </a:solidFill>
              <a:latin typeface="Helvetica Neue" charset="0"/>
              <a:ea typeface="Helvetica Neue" charset="0"/>
              <a:cs typeface="Helvetica Neue" charset="0"/>
            </a:rPr>
            <a:t>Acceptance Criteria</a:t>
          </a:r>
        </a:p>
      </dgm:t>
    </dgm:pt>
    <dgm:pt modelId="{30CC6127-5E9C-F540-9658-B949C2331746}" type="parTrans" cxnId="{AFB265D9-171F-F448-81C5-1C18C0C97585}">
      <dgm:prSet/>
      <dgm:spPr/>
      <dgm:t>
        <a:bodyPr/>
        <a:lstStyle/>
        <a:p>
          <a:endParaRPr lang="en-US"/>
        </a:p>
      </dgm:t>
    </dgm:pt>
    <dgm:pt modelId="{6D51ABF1-FD90-6644-B5B4-FA9145BD2809}" type="sibTrans" cxnId="{AFB265D9-171F-F448-81C5-1C18C0C97585}">
      <dgm:prSet/>
      <dgm:spPr/>
      <dgm:t>
        <a:bodyPr/>
        <a:lstStyle/>
        <a:p>
          <a:endParaRPr lang="en-US"/>
        </a:p>
      </dgm:t>
    </dgm:pt>
    <dgm:pt modelId="{CC8F6D5A-3203-F449-B83D-C2C9F4140365}">
      <dgm:prSet phldrT="[Text]" custT="1"/>
      <dgm:spPr/>
      <dgm:t>
        <a:bodyPr/>
        <a:lstStyle/>
        <a:p>
          <a:r>
            <a:rPr lang="en-US" sz="3000" b="1" i="0" dirty="0">
              <a:latin typeface="Helvetica Neue Condensed" charset="0"/>
              <a:ea typeface="Helvetica Neue Condensed" charset="0"/>
              <a:cs typeface="Helvetica Neue Condensed" charset="0"/>
            </a:rPr>
            <a:t>Workflow</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A775684B-C938-CC4F-91CD-A2A59F769169}">
      <dgm:prSet phldrT="[Text]" custT="1"/>
      <dgm:spPr/>
      <dgm:t>
        <a:bodyPr/>
        <a:lstStyle/>
        <a:p>
          <a:r>
            <a:rPr lang="en-US" sz="3000" b="1" i="0" dirty="0">
              <a:latin typeface="Helvetica Neue Condensed" charset="0"/>
              <a:ea typeface="Helvetica Neue Condensed" charset="0"/>
              <a:cs typeface="Helvetica Neue Condensed" charset="0"/>
            </a:rPr>
            <a:t>Task distribution</a:t>
          </a:r>
        </a:p>
      </dgm:t>
    </dgm:pt>
    <dgm:pt modelId="{225B5F48-1435-2E4A-98EA-FE0C0CDE5F14}" type="parTrans" cxnId="{4AAE3420-0496-A648-862F-54B84D89229C}">
      <dgm:prSet/>
      <dgm:spPr/>
      <dgm:t>
        <a:bodyPr/>
        <a:lstStyle/>
        <a:p>
          <a:endParaRPr lang="en-US"/>
        </a:p>
      </dgm:t>
    </dgm:pt>
    <dgm:pt modelId="{519778DF-FB2E-8546-A386-4E20C01F4286}" type="sibTrans" cxnId="{4AAE3420-0496-A648-862F-54B84D89229C}">
      <dgm:prSet/>
      <dgm:spPr/>
      <dgm:t>
        <a:bodyPr/>
        <a:lstStyle/>
        <a:p>
          <a:endParaRPr lang="en-US"/>
        </a:p>
      </dgm:t>
    </dgm:pt>
    <dgm:pt modelId="{CE4B2109-E016-1545-BF20-BFCD8965950B}">
      <dgm:prSet phldrT="[Text]"/>
      <dgm:spPr/>
      <dgm:t>
        <a:bodyPr/>
        <a:lstStyle/>
        <a:p>
          <a:r>
            <a:rPr lang="en-US" b="0" i="0" dirty="0">
              <a:solidFill>
                <a:srgbClr val="367C2B"/>
              </a:solidFill>
              <a:latin typeface="Helvetica Neue" charset="0"/>
              <a:ea typeface="Helvetica Neue" charset="0"/>
              <a:cs typeface="Helvetica Neue" charset="0"/>
            </a:rPr>
            <a:t>Roles</a:t>
          </a:r>
        </a:p>
      </dgm:t>
    </dgm:pt>
    <dgm:pt modelId="{4CD59577-CE7F-8041-A8A6-D031EEDFA2F0}" type="parTrans" cxnId="{EDECAFFE-1A96-4D4F-B256-CB4471EBF659}">
      <dgm:prSet/>
      <dgm:spPr/>
      <dgm:t>
        <a:bodyPr/>
        <a:lstStyle/>
        <a:p>
          <a:endParaRPr lang="en-US"/>
        </a:p>
      </dgm:t>
    </dgm:pt>
    <dgm:pt modelId="{81F21C55-ED10-BC41-814A-7739B0782BB7}" type="sibTrans" cxnId="{EDECAFFE-1A96-4D4F-B256-CB4471EBF659}">
      <dgm:prSet/>
      <dgm:spPr/>
      <dgm:t>
        <a:bodyPr/>
        <a:lstStyle/>
        <a:p>
          <a:endParaRPr lang="en-US"/>
        </a:p>
      </dgm:t>
    </dgm:pt>
    <dgm:pt modelId="{40583FDB-52EA-E943-9869-0BDC651EB516}">
      <dgm:prSet phldrT="[Text]"/>
      <dgm:spPr/>
      <dgm:t>
        <a:bodyPr/>
        <a:lstStyle/>
        <a:p>
          <a:r>
            <a:rPr lang="en-US" b="0" i="0" dirty="0">
              <a:solidFill>
                <a:srgbClr val="367C2B"/>
              </a:solidFill>
              <a:latin typeface="Helvetica Neue" charset="0"/>
              <a:ea typeface="Helvetica Neue" charset="0"/>
              <a:cs typeface="Helvetica Neue" charset="0"/>
            </a:rPr>
            <a:t>Expertise</a:t>
          </a:r>
        </a:p>
      </dgm:t>
    </dgm:pt>
    <dgm:pt modelId="{63C22FE4-C681-7345-9B03-EE06F651126C}" type="parTrans" cxnId="{0D96437E-A5BB-1645-8C11-192B44536F2B}">
      <dgm:prSet/>
      <dgm:spPr/>
      <dgm:t>
        <a:bodyPr/>
        <a:lstStyle/>
        <a:p>
          <a:endParaRPr lang="en-US"/>
        </a:p>
      </dgm:t>
    </dgm:pt>
    <dgm:pt modelId="{466FACDB-6C93-A84A-B404-0921B036CB5F}" type="sibTrans" cxnId="{0D96437E-A5BB-1645-8C11-192B44536F2B}">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Responsible Person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F0C886E5-2311-FC4D-97C7-B4E49A36EA1B}">
      <dgm:prSet phldrT="[Text]"/>
      <dgm:spPr/>
      <dgm:t>
        <a:bodyPr/>
        <a:lstStyle/>
        <a:p>
          <a:r>
            <a:rPr lang="en-US" b="0" i="0" dirty="0">
              <a:solidFill>
                <a:srgbClr val="367C2B"/>
              </a:solidFill>
              <a:latin typeface="Helvetica Neue" charset="0"/>
              <a:ea typeface="Helvetica Neue" charset="0"/>
              <a:cs typeface="Helvetica Neue" charset="0"/>
            </a:rPr>
            <a:t>Developers</a:t>
          </a:r>
        </a:p>
      </dgm:t>
    </dgm:pt>
    <dgm:pt modelId="{6F5AB282-9AD6-DE45-A8C7-731FAE9B58B0}" type="parTrans" cxnId="{B8F04746-F592-B04C-BF6A-64382F0DA25A}">
      <dgm:prSet/>
      <dgm:spPr/>
      <dgm:t>
        <a:bodyPr/>
        <a:lstStyle/>
        <a:p>
          <a:endParaRPr lang="en-US"/>
        </a:p>
      </dgm:t>
    </dgm:pt>
    <dgm:pt modelId="{0AA63A0B-9ED5-2B46-BC0B-660AC438D810}" type="sibTrans" cxnId="{B8F04746-F592-B04C-BF6A-64382F0DA25A}">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Developer</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CE5A3ED-A042-2E41-8660-EADD22DE2A3E}">
      <dgm:prSet phldrT="[Text]"/>
      <dgm:spPr/>
      <dgm:t>
        <a:bodyPr/>
        <a:lstStyle/>
        <a:p>
          <a:r>
            <a:rPr lang="en-US" b="0" i="0" dirty="0">
              <a:solidFill>
                <a:srgbClr val="367C2B"/>
              </a:solidFill>
              <a:latin typeface="Helvetica Neue" charset="0"/>
              <a:ea typeface="Helvetica Neue" charset="0"/>
              <a:cs typeface="Helvetica Neue" charset="0"/>
            </a:rPr>
            <a:t>Tester</a:t>
          </a:r>
        </a:p>
      </dgm:t>
    </dgm:pt>
    <dgm:pt modelId="{E699A0CA-3A39-4F48-9D62-E949FD9454A2}" type="parTrans" cxnId="{5305CEB6-E9D4-D14D-90A0-204EA56A22C4}">
      <dgm:prSet/>
      <dgm:spPr/>
      <dgm:t>
        <a:bodyPr/>
        <a:lstStyle/>
        <a:p>
          <a:endParaRPr lang="en-US"/>
        </a:p>
      </dgm:t>
    </dgm:pt>
    <dgm:pt modelId="{9B7123F0-CE9B-DC4C-BB17-B1A5F3270742}" type="sibTrans" cxnId="{5305CEB6-E9D4-D14D-90A0-204EA56A22C4}">
      <dgm:prSet/>
      <dgm:spPr/>
      <dgm:t>
        <a:bodyPr/>
        <a:lstStyle/>
        <a:p>
          <a:endParaRPr lang="en-US"/>
        </a:p>
      </dgm:t>
    </dgm:pt>
    <dgm:pt modelId="{2905C96E-C534-4B40-B763-C0A369BA9453}">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23AED6E1-777B-A440-A6F6-70E510474C75}" type="parTrans" cxnId="{65BAF36E-D3D4-0C42-94B4-D00CB6A584BF}">
      <dgm:prSet/>
      <dgm:spPr/>
      <dgm:t>
        <a:bodyPr/>
        <a:lstStyle/>
        <a:p>
          <a:endParaRPr lang="en-US"/>
        </a:p>
      </dgm:t>
    </dgm:pt>
    <dgm:pt modelId="{CD743225-A08B-5846-A59B-69E1235AF48E}" type="sibTrans" cxnId="{65BAF36E-D3D4-0C42-94B4-D00CB6A584BF}">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3">
        <dgm:presLayoutVars>
          <dgm:chMax val="1"/>
          <dgm:bulletEnabled val="1"/>
        </dgm:presLayoutVars>
      </dgm:prSet>
      <dgm:spPr/>
    </dgm:pt>
    <dgm:pt modelId="{A6C5627D-50AF-4D48-A0EC-383AC2590BDD}" type="pres">
      <dgm:prSet presAssocID="{FE25214B-CC6C-1E41-A30C-25E3C681931D}" presName="descendantText" presStyleLbl="alignAccFollowNode1" presStyleIdx="0" presStyleCnt="3" custLinFactNeighborX="-436" custLinFactNeighborY="1078">
        <dgm:presLayoutVars>
          <dgm:bulletEnabled val="1"/>
        </dgm:presLayoutVars>
      </dgm:prSet>
      <dgm:spPr/>
    </dgm:pt>
    <dgm:pt modelId="{CB9FA2D8-BCC7-A84B-91FC-EF46F8A7A1FA}" type="pres">
      <dgm:prSet presAssocID="{4EF959F3-027A-DE47-BBE5-7692A7F8E458}"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1" presStyleCnt="3">
        <dgm:presLayoutVars>
          <dgm:chMax val="1"/>
          <dgm:bulletEnabled val="1"/>
        </dgm:presLayoutVars>
      </dgm:prSet>
      <dgm:spPr/>
    </dgm:pt>
    <dgm:pt modelId="{CF61AD20-8FDB-FE49-91F6-D6D29F2A88BF}" type="pres">
      <dgm:prSet presAssocID="{CC8F6D5A-3203-F449-B83D-C2C9F4140365}" presName="descendantText" presStyleLbl="alignAccFollowNode1" presStyleIdx="1" presStyleCnt="3">
        <dgm:presLayoutVars>
          <dgm:bulletEnabled val="1"/>
        </dgm:presLayoutVars>
      </dgm:prSet>
      <dgm:spPr/>
    </dgm:pt>
    <dgm:pt modelId="{6B6F801F-1A12-564C-AF6A-CCC629CCB4D8}" type="pres">
      <dgm:prSet presAssocID="{5FACC7C4-408C-8B4E-A13E-7AE973E6AEDD}" presName="sp" presStyleCnt="0"/>
      <dgm:spPr/>
    </dgm:pt>
    <dgm:pt modelId="{7A580454-1BF8-8942-85D8-B48E9D3E986D}" type="pres">
      <dgm:prSet presAssocID="{A775684B-C938-CC4F-91CD-A2A59F769169}" presName="linNode" presStyleCnt="0"/>
      <dgm:spPr/>
    </dgm:pt>
    <dgm:pt modelId="{4017E0B5-8F21-DC46-8244-03DE529B320C}" type="pres">
      <dgm:prSet presAssocID="{A775684B-C938-CC4F-91CD-A2A59F769169}" presName="parentText" presStyleLbl="node1" presStyleIdx="2" presStyleCnt="3">
        <dgm:presLayoutVars>
          <dgm:chMax val="1"/>
          <dgm:bulletEnabled val="1"/>
        </dgm:presLayoutVars>
      </dgm:prSet>
      <dgm:spPr/>
    </dgm:pt>
    <dgm:pt modelId="{77D97388-8041-144E-A20A-91FFECF8A04A}" type="pres">
      <dgm:prSet presAssocID="{A775684B-C938-CC4F-91CD-A2A59F769169}" presName="descendantText" presStyleLbl="alignAccFollowNode1" presStyleIdx="2" presStyleCnt="3">
        <dgm:presLayoutVars>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B4D7400C-A038-BB4B-BD27-51E3C9CB0A27}" type="presOf" srcId="{4CE5A3ED-A042-2E41-8660-EADD22DE2A3E}" destId="{CF61AD20-8FDB-FE49-91F6-D6D29F2A88BF}" srcOrd="0" destOrd="2" presId="urn:microsoft.com/office/officeart/2005/8/layout/vList5"/>
    <dgm:cxn modelId="{3238490C-B21A-364E-8963-3838EE7C97B0}" type="presOf" srcId="{2905C96E-C534-4B40-B763-C0A369BA9453}" destId="{CF61AD20-8FDB-FE49-91F6-D6D29F2A88BF}"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4AAE3420-0496-A648-862F-54B84D89229C}" srcId="{9FAD5CB5-75C5-0844-8999-13D2D872CAAA}" destId="{A775684B-C938-CC4F-91CD-A2A59F769169}" srcOrd="2" destOrd="0" parTransId="{225B5F48-1435-2E4A-98EA-FE0C0CDE5F14}" sibTransId="{519778DF-FB2E-8546-A386-4E20C01F4286}"/>
    <dgm:cxn modelId="{0B4B8C39-69E6-6F41-A67A-F9C7023A3C67}" type="presOf" srcId="{F0C886E5-2311-FC4D-97C7-B4E49A36EA1B}" destId="{A6C5627D-50AF-4D48-A0EC-383AC2590BDD}" srcOrd="0" destOrd="2"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A07C6C3F-DE08-F645-9719-75D6851ABBD6}" type="presOf" srcId="{142E02F9-A855-9F49-91FE-A44D8E74EDFD}" destId="{A6C5627D-50AF-4D48-A0EC-383AC2590BDD}" srcOrd="0" destOrd="1" presId="urn:microsoft.com/office/officeart/2005/8/layout/vList5"/>
    <dgm:cxn modelId="{B8F04746-F592-B04C-BF6A-64382F0DA25A}" srcId="{FE25214B-CC6C-1E41-A30C-25E3C681931D}" destId="{F0C886E5-2311-FC4D-97C7-B4E49A36EA1B}" srcOrd="2" destOrd="0" parTransId="{6F5AB282-9AD6-DE45-A8C7-731FAE9B58B0}" sibTransId="{0AA63A0B-9ED5-2B46-BC0B-660AC438D810}"/>
    <dgm:cxn modelId="{4571EA47-07BF-6742-A032-FB3B09A4A90B}" type="presOf" srcId="{CC8F6D5A-3203-F449-B83D-C2C9F4140365}" destId="{FB9E0A9E-E9AF-1D4A-B77D-31A810667CE6}" srcOrd="0" destOrd="0" presId="urn:microsoft.com/office/officeart/2005/8/layout/vList5"/>
    <dgm:cxn modelId="{38916B4E-F08D-F541-B61E-A9227D602334}" type="presOf" srcId="{43C58F97-0FD8-BD4E-9B06-1E1FAC825D48}" destId="{CF61AD20-8FDB-FE49-91F6-D6D29F2A88BF}" srcOrd="0" destOrd="0"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DF89951-2360-1D4D-BFD1-D7D27A4E825A}" type="presOf" srcId="{FE25214B-CC6C-1E41-A30C-25E3C681931D}" destId="{02025667-6721-0C40-9212-3C6E117053AD}" srcOrd="0" destOrd="0" presId="urn:microsoft.com/office/officeart/2005/8/layout/vList5"/>
    <dgm:cxn modelId="{D7DAF75F-F499-0247-948B-AC8BFB754A5A}" type="presOf" srcId="{A775684B-C938-CC4F-91CD-A2A59F769169}" destId="{4017E0B5-8F21-DC46-8244-03DE529B320C}" srcOrd="0" destOrd="0" presId="urn:microsoft.com/office/officeart/2005/8/layout/vList5"/>
    <dgm:cxn modelId="{65BAF36E-D3D4-0C42-94B4-D00CB6A584BF}" srcId="{CC8F6D5A-3203-F449-B83D-C2C9F4140365}" destId="{2905C96E-C534-4B40-B763-C0A369BA9453}" srcOrd="3" destOrd="0" parTransId="{23AED6E1-777B-A440-A6F6-70E510474C75}" sibTransId="{CD743225-A08B-5846-A59B-69E1235AF48E}"/>
    <dgm:cxn modelId="{0D96437E-A5BB-1645-8C11-192B44536F2B}" srcId="{A775684B-C938-CC4F-91CD-A2A59F769169}" destId="{40583FDB-52EA-E943-9869-0BDC651EB516}" srcOrd="1" destOrd="0" parTransId="{63C22FE4-C681-7345-9B03-EE06F651126C}" sibTransId="{466FACDB-6C93-A84A-B404-0921B036CB5F}"/>
    <dgm:cxn modelId="{8F175587-4CA6-854A-BB49-8054F1152DBD}" type="presOf" srcId="{CE4B2109-E016-1545-BF20-BFCD8965950B}" destId="{77D97388-8041-144E-A20A-91FFECF8A04A}" srcOrd="0" destOrd="0" presId="urn:microsoft.com/office/officeart/2005/8/layout/vList5"/>
    <dgm:cxn modelId="{68843E8F-781C-3F45-916C-4650267B982B}" type="presOf" srcId="{956EBFD4-7A9B-554F-AF4B-D713064549DB}" destId="{CF61AD20-8FDB-FE49-91F6-D6D29F2A88BF}" srcOrd="0" destOrd="1" presId="urn:microsoft.com/office/officeart/2005/8/layout/vList5"/>
    <dgm:cxn modelId="{657E7A92-7EB4-C54B-ABD6-C84AC9ADFE5B}" type="presOf" srcId="{691E13A3-DDB0-FF4E-B819-2A82E9CC22FC}" destId="{A6C5627D-50AF-4D48-A0EC-383AC2590BDD}" srcOrd="0" destOrd="0"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EC3A4CAD-7509-C446-A0CF-3C1F14669D38}" srcId="{FE25214B-CC6C-1E41-A30C-25E3C681931D}" destId="{142E02F9-A855-9F49-91FE-A44D8E74EDFD}" srcOrd="1" destOrd="0" parTransId="{D0A7448F-AE2D-764D-9F5A-D48B727B709A}" sibTransId="{B31B3442-9B0C-4645-BDF0-25B420D1BA21}"/>
    <dgm:cxn modelId="{5305CEB6-E9D4-D14D-90A0-204EA56A22C4}" srcId="{CC8F6D5A-3203-F449-B83D-C2C9F4140365}" destId="{4CE5A3ED-A042-2E41-8660-EADD22DE2A3E}" srcOrd="2" destOrd="0" parTransId="{E699A0CA-3A39-4F48-9D62-E949FD9454A2}" sibTransId="{9B7123F0-CE9B-DC4C-BB17-B1A5F3270742}"/>
    <dgm:cxn modelId="{BCB0EEC1-A562-EC4C-B45D-2162EF33666D}" type="presOf" srcId="{4A467FEC-06FA-BB44-89D7-238568D1793F}" destId="{A6C5627D-50AF-4D48-A0EC-383AC2590BDD}" srcOrd="0" destOrd="3" presId="urn:microsoft.com/office/officeart/2005/8/layout/vList5"/>
    <dgm:cxn modelId="{AFB265D9-171F-F448-81C5-1C18C0C97585}" srcId="{FE25214B-CC6C-1E41-A30C-25E3C681931D}" destId="{4A467FEC-06FA-BB44-89D7-238568D1793F}" srcOrd="3" destOrd="0" parTransId="{30CC6127-5E9C-F540-9658-B949C2331746}" sibTransId="{6D51ABF1-FD90-6644-B5B4-FA9145BD2809}"/>
    <dgm:cxn modelId="{FD9085E7-6DC4-4F4A-9088-540C21E96F36}" srcId="{9FAD5CB5-75C5-0844-8999-13D2D872CAAA}" destId="{CC8F6D5A-3203-F449-B83D-C2C9F4140365}" srcOrd="1" destOrd="0" parTransId="{84B0DAE1-20F9-C74B-9F0C-020E8311384B}" sibTransId="{5FACC7C4-408C-8B4E-A13E-7AE973E6AEDD}"/>
    <dgm:cxn modelId="{DD4433FE-053B-D84B-B8A2-882C31A3F6C8}" type="presOf" srcId="{40583FDB-52EA-E943-9869-0BDC651EB516}" destId="{77D97388-8041-144E-A20A-91FFECF8A04A}" srcOrd="0" destOrd="1" presId="urn:microsoft.com/office/officeart/2005/8/layout/vList5"/>
    <dgm:cxn modelId="{EDECAFFE-1A96-4D4F-B256-CB4471EBF659}" srcId="{A775684B-C938-CC4F-91CD-A2A59F769169}" destId="{CE4B2109-E016-1545-BF20-BFCD8965950B}" srcOrd="0" destOrd="0" parTransId="{4CD59577-CE7F-8041-A8A6-D031EEDFA2F0}" sibTransId="{81F21C55-ED10-BC41-814A-7739B0782BB7}"/>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 modelId="{506C1086-FC6D-9248-9E12-08EA1EB9D872}" type="presParOf" srcId="{468E414A-9B14-874A-AB5A-2FF4C77FF4EA}" destId="{CB9FA2D8-BCC7-A84B-91FC-EF46F8A7A1FA}" srcOrd="1" destOrd="0" presId="urn:microsoft.com/office/officeart/2005/8/layout/vList5"/>
    <dgm:cxn modelId="{B7B5795C-5F1E-F94C-9DCC-04FBC88BCFB9}" type="presParOf" srcId="{468E414A-9B14-874A-AB5A-2FF4C77FF4EA}" destId="{DF7D24D9-08D7-564A-86F9-5E608172B4B8}" srcOrd="2"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75FA4149-C6D2-1B42-9262-D0240AE12A71}" type="presParOf" srcId="{468E414A-9B14-874A-AB5A-2FF4C77FF4EA}" destId="{6B6F801F-1A12-564C-AF6A-CCC629CCB4D8}" srcOrd="3" destOrd="0" presId="urn:microsoft.com/office/officeart/2005/8/layout/vList5"/>
    <dgm:cxn modelId="{913AD599-4213-CA46-B990-943C91BDB77B}" type="presParOf" srcId="{468E414A-9B14-874A-AB5A-2FF4C77FF4EA}" destId="{7A580454-1BF8-8942-85D8-B48E9D3E986D}" srcOrd="4" destOrd="0" presId="urn:microsoft.com/office/officeart/2005/8/layout/vList5"/>
    <dgm:cxn modelId="{D50FA8D9-865A-F747-8754-2E303BD7AD59}" type="presParOf" srcId="{7A580454-1BF8-8942-85D8-B48E9D3E986D}" destId="{4017E0B5-8F21-DC46-8244-03DE529B320C}" srcOrd="0" destOrd="0" presId="urn:microsoft.com/office/officeart/2005/8/layout/vList5"/>
    <dgm:cxn modelId="{0D3C9902-2E63-AB4E-9F98-2B7BC5BC191D}" type="presParOf" srcId="{7A580454-1BF8-8942-85D8-B48E9D3E986D}" destId="{77D97388-8041-144E-A20A-91FFECF8A04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CD889-2ABF-F141-9F62-4A96A0581C3B}" type="doc">
      <dgm:prSet loTypeId="urn:microsoft.com/office/officeart/2005/8/layout/venn3" loCatId="" qsTypeId="urn:microsoft.com/office/officeart/2005/8/quickstyle/simple3" qsCatId="simple" csTypeId="urn:microsoft.com/office/officeart/2005/8/colors/accent1_2" csCatId="accent1" phldr="1"/>
      <dgm:spPr/>
    </dgm:pt>
    <dgm:pt modelId="{5D8E446C-AAAA-6147-87FC-CBCCCF075330}">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Daily scrum</a:t>
          </a:r>
        </a:p>
      </dgm:t>
    </dgm:pt>
    <dgm:pt modelId="{964557A9-2C64-7C41-9D28-A02FDBC4B697}" type="parTrans" cxnId="{ADF5D40E-430C-6140-90CC-39ADDF8E8857}">
      <dgm:prSet/>
      <dgm:spPr/>
      <dgm:t>
        <a:bodyPr/>
        <a:lstStyle/>
        <a:p>
          <a:endParaRPr lang="en-US" sz="2000">
            <a:latin typeface="Helvetica Neue" charset="0"/>
            <a:ea typeface="Helvetica Neue" charset="0"/>
            <a:cs typeface="Helvetica Neue" charset="0"/>
          </a:endParaRPr>
        </a:p>
      </dgm:t>
    </dgm:pt>
    <dgm:pt modelId="{788D2A4B-1F4E-6A46-A48C-CE39DF756034}" type="sibTrans" cxnId="{ADF5D40E-430C-6140-90CC-39ADDF8E8857}">
      <dgm:prSet/>
      <dgm:spPr/>
      <dgm:t>
        <a:bodyPr/>
        <a:lstStyle/>
        <a:p>
          <a:endParaRPr lang="en-US" sz="2000">
            <a:latin typeface="Helvetica Neue" charset="0"/>
            <a:ea typeface="Helvetica Neue" charset="0"/>
            <a:cs typeface="Helvetica Neue" charset="0"/>
          </a:endParaRPr>
        </a:p>
      </dgm:t>
    </dgm:pt>
    <dgm:pt modelId="{0F56FCB6-DF77-D04A-8D79-7EDDE36FD13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Documentation</a:t>
          </a:r>
        </a:p>
      </dgm:t>
    </dgm:pt>
    <dgm:pt modelId="{A2507352-38A0-6A4A-86AF-C7EFC4540678}" type="parTrans" cxnId="{C67D7065-2560-8A4B-BE57-AC1E09ADBB6F}">
      <dgm:prSet/>
      <dgm:spPr/>
      <dgm:t>
        <a:bodyPr/>
        <a:lstStyle/>
        <a:p>
          <a:endParaRPr lang="en-US" sz="2000">
            <a:latin typeface="Helvetica Neue" charset="0"/>
            <a:ea typeface="Helvetica Neue" charset="0"/>
            <a:cs typeface="Helvetica Neue" charset="0"/>
          </a:endParaRPr>
        </a:p>
      </dgm:t>
    </dgm:pt>
    <dgm:pt modelId="{70094DCA-519B-3A43-8C8F-3FBBA1DD3FB1}" type="sibTrans" cxnId="{C67D7065-2560-8A4B-BE57-AC1E09ADBB6F}">
      <dgm:prSet/>
      <dgm:spPr/>
      <dgm:t>
        <a:bodyPr/>
        <a:lstStyle/>
        <a:p>
          <a:endParaRPr lang="en-US" sz="2000">
            <a:latin typeface="Helvetica Neue" charset="0"/>
            <a:ea typeface="Helvetica Neue" charset="0"/>
            <a:cs typeface="Helvetica Neue" charset="0"/>
          </a:endParaRPr>
        </a:p>
      </dgm:t>
    </dgm:pt>
    <dgm:pt modelId="{3A10FCA2-2C64-B246-A771-0B7E36D8957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Communication</a:t>
          </a:r>
        </a:p>
      </dgm:t>
    </dgm:pt>
    <dgm:pt modelId="{B6395DEE-71CD-E745-B3DD-DC7A507D18B3}" type="parTrans" cxnId="{89AD9F40-1D17-504C-A39E-D741F4AFFE06}">
      <dgm:prSet/>
      <dgm:spPr/>
      <dgm:t>
        <a:bodyPr/>
        <a:lstStyle/>
        <a:p>
          <a:endParaRPr lang="en-US" sz="2000">
            <a:latin typeface="Helvetica Neue" charset="0"/>
            <a:ea typeface="Helvetica Neue" charset="0"/>
            <a:cs typeface="Helvetica Neue" charset="0"/>
          </a:endParaRPr>
        </a:p>
      </dgm:t>
    </dgm:pt>
    <dgm:pt modelId="{7F0DF32E-D30E-BF4D-9270-FEF6A5F61AAE}" type="sibTrans" cxnId="{89AD9F40-1D17-504C-A39E-D741F4AFFE06}">
      <dgm:prSet/>
      <dgm:spPr/>
      <dgm:t>
        <a:bodyPr/>
        <a:lstStyle/>
        <a:p>
          <a:endParaRPr lang="en-US" sz="2000">
            <a:latin typeface="Helvetica Neue" charset="0"/>
            <a:ea typeface="Helvetica Neue" charset="0"/>
            <a:cs typeface="Helvetica Neue" charset="0"/>
          </a:endParaRPr>
        </a:p>
      </dgm:t>
    </dgm:pt>
    <dgm:pt modelId="{DC716483-44BD-7846-AF79-0E10B775AA40}">
      <dgm:prSe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Pair programming</a:t>
          </a:r>
        </a:p>
      </dgm:t>
    </dgm:pt>
    <dgm:pt modelId="{961182D3-6AE6-F645-85B4-11202D34E3B6}" type="parTrans" cxnId="{A3426057-984B-DA47-92A1-526B9469AAB2}">
      <dgm:prSet/>
      <dgm:spPr/>
      <dgm:t>
        <a:bodyPr/>
        <a:lstStyle/>
        <a:p>
          <a:endParaRPr lang="en-US" sz="2000">
            <a:latin typeface="Helvetica Neue" charset="0"/>
            <a:ea typeface="Helvetica Neue" charset="0"/>
            <a:cs typeface="Helvetica Neue" charset="0"/>
          </a:endParaRPr>
        </a:p>
      </dgm:t>
    </dgm:pt>
    <dgm:pt modelId="{25888D8F-EBF2-BD47-96B5-4722F175C20F}" type="sibTrans" cxnId="{A3426057-984B-DA47-92A1-526B9469AAB2}">
      <dgm:prSet/>
      <dgm:spPr/>
      <dgm:t>
        <a:bodyPr/>
        <a:lstStyle/>
        <a:p>
          <a:endParaRPr lang="en-US" sz="2000">
            <a:latin typeface="Helvetica Neue" charset="0"/>
            <a:ea typeface="Helvetica Neue" charset="0"/>
            <a:cs typeface="Helvetica Neue" charset="0"/>
          </a:endParaRPr>
        </a:p>
      </dgm:t>
    </dgm:pt>
    <dgm:pt modelId="{495FB2E0-273E-6A4F-8846-CD481A771B3F}" type="pres">
      <dgm:prSet presAssocID="{0BACD889-2ABF-F141-9F62-4A96A0581C3B}" presName="Name0" presStyleCnt="0">
        <dgm:presLayoutVars>
          <dgm:dir/>
          <dgm:resizeHandles val="exact"/>
        </dgm:presLayoutVars>
      </dgm:prSet>
      <dgm:spPr/>
    </dgm:pt>
    <dgm:pt modelId="{6416B88C-2BE2-CA40-A482-3CBDCA1BECBD}" type="pres">
      <dgm:prSet presAssocID="{5D8E446C-AAAA-6147-87FC-CBCCCF075330}" presName="Name5" presStyleLbl="vennNode1" presStyleIdx="0" presStyleCnt="4">
        <dgm:presLayoutVars>
          <dgm:bulletEnabled val="1"/>
        </dgm:presLayoutVars>
      </dgm:prSet>
      <dgm:spPr/>
    </dgm:pt>
    <dgm:pt modelId="{B5148692-73FB-5548-8297-20FCF4E34599}" type="pres">
      <dgm:prSet presAssocID="{788D2A4B-1F4E-6A46-A48C-CE39DF756034}" presName="space" presStyleCnt="0"/>
      <dgm:spPr/>
    </dgm:pt>
    <dgm:pt modelId="{F5E59F81-A01B-9743-949D-294B93EE660C}" type="pres">
      <dgm:prSet presAssocID="{0F56FCB6-DF77-D04A-8D79-7EDDE36FD136}" presName="Name5" presStyleLbl="vennNode1" presStyleIdx="1" presStyleCnt="4">
        <dgm:presLayoutVars>
          <dgm:bulletEnabled val="1"/>
        </dgm:presLayoutVars>
      </dgm:prSet>
      <dgm:spPr/>
    </dgm:pt>
    <dgm:pt modelId="{392642DA-4E6D-4D42-B2D1-7A105C742683}" type="pres">
      <dgm:prSet presAssocID="{70094DCA-519B-3A43-8C8F-3FBBA1DD3FB1}" presName="space" presStyleCnt="0"/>
      <dgm:spPr/>
    </dgm:pt>
    <dgm:pt modelId="{63FC93D2-491F-6240-9ADF-0CC00A3EFA0E}" type="pres">
      <dgm:prSet presAssocID="{3A10FCA2-2C64-B246-A771-0B7E36D89576}" presName="Name5" presStyleLbl="vennNode1" presStyleIdx="2" presStyleCnt="4">
        <dgm:presLayoutVars>
          <dgm:bulletEnabled val="1"/>
        </dgm:presLayoutVars>
      </dgm:prSet>
      <dgm:spPr/>
    </dgm:pt>
    <dgm:pt modelId="{27BDF508-4CEF-0C40-9456-7475B28726C9}" type="pres">
      <dgm:prSet presAssocID="{7F0DF32E-D30E-BF4D-9270-FEF6A5F61AAE}" presName="space" presStyleCnt="0"/>
      <dgm:spPr/>
    </dgm:pt>
    <dgm:pt modelId="{5642629C-115E-2945-A907-479BF214FB25}" type="pres">
      <dgm:prSet presAssocID="{DC716483-44BD-7846-AF79-0E10B775AA40}" presName="Name5" presStyleLbl="vennNode1" presStyleIdx="3" presStyleCnt="4">
        <dgm:presLayoutVars>
          <dgm:bulletEnabled val="1"/>
        </dgm:presLayoutVars>
      </dgm:prSet>
      <dgm:spPr/>
    </dgm:pt>
  </dgm:ptLst>
  <dgm:cxnLst>
    <dgm:cxn modelId="{ADF5D40E-430C-6140-90CC-39ADDF8E8857}" srcId="{0BACD889-2ABF-F141-9F62-4A96A0581C3B}" destId="{5D8E446C-AAAA-6147-87FC-CBCCCF075330}" srcOrd="0" destOrd="0" parTransId="{964557A9-2C64-7C41-9D28-A02FDBC4B697}" sibTransId="{788D2A4B-1F4E-6A46-A48C-CE39DF756034}"/>
    <dgm:cxn modelId="{3B2B0538-4ABA-494B-ACF5-5A8D305E1DBA}" type="presOf" srcId="{5D8E446C-AAAA-6147-87FC-CBCCCF075330}" destId="{6416B88C-2BE2-CA40-A482-3CBDCA1BECBD}" srcOrd="0" destOrd="0" presId="urn:microsoft.com/office/officeart/2005/8/layout/venn3"/>
    <dgm:cxn modelId="{89AD9F40-1D17-504C-A39E-D741F4AFFE06}" srcId="{0BACD889-2ABF-F141-9F62-4A96A0581C3B}" destId="{3A10FCA2-2C64-B246-A771-0B7E36D89576}" srcOrd="2" destOrd="0" parTransId="{B6395DEE-71CD-E745-B3DD-DC7A507D18B3}" sibTransId="{7F0DF32E-D30E-BF4D-9270-FEF6A5F61AAE}"/>
    <dgm:cxn modelId="{A3426057-984B-DA47-92A1-526B9469AAB2}" srcId="{0BACD889-2ABF-F141-9F62-4A96A0581C3B}" destId="{DC716483-44BD-7846-AF79-0E10B775AA40}" srcOrd="3" destOrd="0" parTransId="{961182D3-6AE6-F645-85B4-11202D34E3B6}" sibTransId="{25888D8F-EBF2-BD47-96B5-4722F175C20F}"/>
    <dgm:cxn modelId="{D2708164-D4A3-6848-8197-D4000763C76F}" type="presOf" srcId="{DC716483-44BD-7846-AF79-0E10B775AA40}" destId="{5642629C-115E-2945-A907-479BF214FB25}" srcOrd="0" destOrd="0" presId="urn:microsoft.com/office/officeart/2005/8/layout/venn3"/>
    <dgm:cxn modelId="{C67D7065-2560-8A4B-BE57-AC1E09ADBB6F}" srcId="{0BACD889-2ABF-F141-9F62-4A96A0581C3B}" destId="{0F56FCB6-DF77-D04A-8D79-7EDDE36FD136}" srcOrd="1" destOrd="0" parTransId="{A2507352-38A0-6A4A-86AF-C7EFC4540678}" sibTransId="{70094DCA-519B-3A43-8C8F-3FBBA1DD3FB1}"/>
    <dgm:cxn modelId="{AC789A96-7DCC-BC49-AAD8-61604E6261E6}" type="presOf" srcId="{3A10FCA2-2C64-B246-A771-0B7E36D89576}" destId="{63FC93D2-491F-6240-9ADF-0CC00A3EFA0E}" srcOrd="0" destOrd="0" presId="urn:microsoft.com/office/officeart/2005/8/layout/venn3"/>
    <dgm:cxn modelId="{92E4ACBD-87FA-2646-97F6-55140C85F2C8}" type="presOf" srcId="{0BACD889-2ABF-F141-9F62-4A96A0581C3B}" destId="{495FB2E0-273E-6A4F-8846-CD481A771B3F}" srcOrd="0" destOrd="0" presId="urn:microsoft.com/office/officeart/2005/8/layout/venn3"/>
    <dgm:cxn modelId="{8DE3E9FB-03D7-6D4D-9566-F2D28E86F757}" type="presOf" srcId="{0F56FCB6-DF77-D04A-8D79-7EDDE36FD136}" destId="{F5E59F81-A01B-9743-949D-294B93EE660C}" srcOrd="0" destOrd="0" presId="urn:microsoft.com/office/officeart/2005/8/layout/venn3"/>
    <dgm:cxn modelId="{0F1D2530-0721-7F4A-A87F-D297C7F72E5A}" type="presParOf" srcId="{495FB2E0-273E-6A4F-8846-CD481A771B3F}" destId="{6416B88C-2BE2-CA40-A482-3CBDCA1BECBD}" srcOrd="0" destOrd="0" presId="urn:microsoft.com/office/officeart/2005/8/layout/venn3"/>
    <dgm:cxn modelId="{63DF79A6-9B29-E043-9632-83C4400F1D1F}" type="presParOf" srcId="{495FB2E0-273E-6A4F-8846-CD481A771B3F}" destId="{B5148692-73FB-5548-8297-20FCF4E34599}" srcOrd="1" destOrd="0" presId="urn:microsoft.com/office/officeart/2005/8/layout/venn3"/>
    <dgm:cxn modelId="{76C98FC1-4FAA-DB4C-A692-822F4F6FF8AE}" type="presParOf" srcId="{495FB2E0-273E-6A4F-8846-CD481A771B3F}" destId="{F5E59F81-A01B-9743-949D-294B93EE660C}" srcOrd="2" destOrd="0" presId="urn:microsoft.com/office/officeart/2005/8/layout/venn3"/>
    <dgm:cxn modelId="{C5E92A26-5ACE-3645-B4E5-D6C7A1A7C274}" type="presParOf" srcId="{495FB2E0-273E-6A4F-8846-CD481A771B3F}" destId="{392642DA-4E6D-4D42-B2D1-7A105C742683}" srcOrd="3" destOrd="0" presId="urn:microsoft.com/office/officeart/2005/8/layout/venn3"/>
    <dgm:cxn modelId="{0767383E-4F23-F14B-A799-9075B42574F0}" type="presParOf" srcId="{495FB2E0-273E-6A4F-8846-CD481A771B3F}" destId="{63FC93D2-491F-6240-9ADF-0CC00A3EFA0E}" srcOrd="4" destOrd="0" presId="urn:microsoft.com/office/officeart/2005/8/layout/venn3"/>
    <dgm:cxn modelId="{D3A93A29-1A5C-BE45-BDD4-44CC83DFD9DC}" type="presParOf" srcId="{495FB2E0-273E-6A4F-8846-CD481A771B3F}" destId="{27BDF508-4CEF-0C40-9456-7475B28726C9}" srcOrd="5" destOrd="0" presId="urn:microsoft.com/office/officeart/2005/8/layout/venn3"/>
    <dgm:cxn modelId="{4AD11ACD-029B-F14B-A9CB-DA57BA01D3A2}" type="presParOf" srcId="{495FB2E0-273E-6A4F-8846-CD481A771B3F}" destId="{5642629C-115E-2945-A907-479BF214FB25}"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err="1">
              <a:latin typeface="Helvetica Neue Condensed" charset="0"/>
              <a:ea typeface="Helvetica Neue Condensed" charset="0"/>
              <a:cs typeface="Helvetica Neue Condensed" charset="0"/>
            </a:rPr>
            <a:t>Gitlab</a:t>
          </a:r>
          <a:endParaRPr lang="en-US"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9EA01956-D668-4D47-9201-B8FC88F241E9}">
      <dgm:prSet phldrT="[Text]"/>
      <dgm:spPr/>
      <dgm:t>
        <a:bodyPr/>
        <a:lstStyle/>
        <a:p>
          <a:r>
            <a:rPr lang="en-US" b="0" i="0" dirty="0">
              <a:solidFill>
                <a:srgbClr val="367C2B"/>
              </a:solidFill>
              <a:latin typeface="Helvetica Neue Medium" charset="0"/>
              <a:ea typeface="Helvetica Neue Medium" charset="0"/>
              <a:cs typeface="Helvetica Neue Medium" charset="0"/>
            </a:rPr>
            <a:t>CI/CD</a:t>
          </a:r>
        </a:p>
      </dgm:t>
    </dgm:pt>
    <dgm:pt modelId="{6BB1B5B8-C3C9-3E45-A7EC-29C7BC5AF24C}" type="parTrans" cxnId="{41986B85-7FE9-CA46-994C-2647DDDB50B1}">
      <dgm:prSet/>
      <dgm:spPr/>
      <dgm:t>
        <a:bodyPr/>
        <a:lstStyle/>
        <a:p>
          <a:endParaRPr lang="en-US">
            <a:latin typeface="Helvetica Neue" charset="0"/>
            <a:ea typeface="Helvetica Neue" charset="0"/>
            <a:cs typeface="Helvetica Neue" charset="0"/>
          </a:endParaRPr>
        </a:p>
      </dgm:t>
    </dgm:pt>
    <dgm:pt modelId="{EBF31238-F49E-C746-9CC8-9F3D3650F790}" type="sibTrans" cxnId="{41986B85-7FE9-CA46-994C-2647DDDB50B1}">
      <dgm:prSet/>
      <dgm:spPr/>
      <dgm:t>
        <a:bodyPr/>
        <a:lstStyle/>
        <a:p>
          <a:endParaRPr lang="en-US">
            <a:latin typeface="Helvetica Neue" charset="0"/>
            <a:ea typeface="Helvetica Neue" charset="0"/>
            <a:cs typeface="Helvetica Neue" charset="0"/>
          </a:endParaRPr>
        </a:p>
      </dgm:t>
    </dgm:pt>
    <dgm:pt modelId="{00241FED-D668-6A4F-9E1F-005F9A7ACEC9}">
      <dgm:prSet phldrT="[Text]"/>
      <dgm:spPr/>
      <dgm:t>
        <a:bodyPr/>
        <a:lstStyle/>
        <a:p>
          <a:r>
            <a:rPr lang="en-US" b="0" i="0" dirty="0">
              <a:solidFill>
                <a:srgbClr val="367C2B"/>
              </a:solidFill>
              <a:latin typeface="Helvetica Neue Medium" charset="0"/>
              <a:ea typeface="Helvetica Neue Medium" charset="0"/>
              <a:cs typeface="Helvetica Neue Medium" charset="0"/>
            </a:rPr>
            <a:t>Tags</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Communication</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6CF71E8F-57FA-0148-91A5-7A253DF458FE}">
      <dgm:prSet phldrT="[Text]"/>
      <dgm:spPr/>
      <dgm:t>
        <a:bodyPr/>
        <a:lstStyle/>
        <a:p>
          <a:r>
            <a:rPr lang="en-US" b="0" i="0" dirty="0">
              <a:solidFill>
                <a:srgbClr val="367C2B"/>
              </a:solidFill>
              <a:latin typeface="Helvetica Neue Medium" charset="0"/>
              <a:ea typeface="Helvetica Neue Medium" charset="0"/>
              <a:cs typeface="Helvetica Neue Medium" charset="0"/>
            </a:rPr>
            <a:t>Scrum</a:t>
          </a:r>
        </a:p>
      </dgm:t>
    </dgm:pt>
    <dgm:pt modelId="{E6858505-E080-4145-B4D5-7735FD386F14}" type="parTrans" cxnId="{99C05BAB-2E10-3B45-886B-5D7338C4041D}">
      <dgm:prSet/>
      <dgm:spPr/>
      <dgm:t>
        <a:bodyPr/>
        <a:lstStyle/>
        <a:p>
          <a:endParaRPr lang="en-US">
            <a:latin typeface="Helvetica Neue" charset="0"/>
            <a:ea typeface="Helvetica Neue" charset="0"/>
            <a:cs typeface="Helvetica Neue" charset="0"/>
          </a:endParaRPr>
        </a:p>
      </dgm:t>
    </dgm:pt>
    <dgm:pt modelId="{228EC679-936E-B14A-A1C7-8C1EBB3E5A19}" type="sibTrans" cxnId="{99C05BAB-2E10-3B45-886B-5D7338C4041D}">
      <dgm:prSet/>
      <dgm:spPr/>
      <dgm:t>
        <a:bodyPr/>
        <a:lstStyle/>
        <a:p>
          <a:endParaRPr lang="en-US">
            <a:latin typeface="Helvetica Neue" charset="0"/>
            <a:ea typeface="Helvetica Neue" charset="0"/>
            <a:cs typeface="Helvetica Neue" charset="0"/>
          </a:endParaRPr>
        </a:p>
      </dgm:t>
    </dgm:pt>
    <dgm:pt modelId="{F36BF293-A8D3-4149-B2A5-611C3A7D89E8}">
      <dgm:prSet phldrT="[Text]"/>
      <dgm:spPr/>
      <dgm:t>
        <a:bodyPr/>
        <a:lstStyle/>
        <a:p>
          <a:endParaRPr lang="en-US" b="0" i="0" dirty="0">
            <a:solidFill>
              <a:srgbClr val="367C2B"/>
            </a:solidFill>
            <a:latin typeface="Helvetica Neue Medium" charset="0"/>
            <a:ea typeface="Helvetica Neue Medium" charset="0"/>
            <a:cs typeface="Helvetica Neue Medium" charset="0"/>
          </a:endParaRPr>
        </a:p>
      </dgm:t>
    </dgm:pt>
    <dgm:pt modelId="{0F289389-0F86-2548-8C4C-ADFE529C25E0}" type="parTrans" cxnId="{A42B44BA-62F6-0448-AAB7-3917474ABC8B}">
      <dgm:prSet/>
      <dgm:spPr/>
      <dgm:t>
        <a:bodyPr/>
        <a:lstStyle/>
        <a:p>
          <a:endParaRPr lang="en-US">
            <a:latin typeface="Helvetica Neue" charset="0"/>
            <a:ea typeface="Helvetica Neue" charset="0"/>
            <a:cs typeface="Helvetica Neue" charset="0"/>
          </a:endParaRPr>
        </a:p>
      </dgm:t>
    </dgm:pt>
    <dgm:pt modelId="{7DE70F86-4C4D-2B4F-9533-A8591418EF98}" type="sibTrans" cxnId="{A42B44BA-62F6-0448-AAB7-3917474ABC8B}">
      <dgm:prSet/>
      <dgm:spPr/>
      <dgm:t>
        <a:bodyPr/>
        <a:lstStyle/>
        <a:p>
          <a:endParaRPr lang="en-US">
            <a:latin typeface="Helvetica Neue" charset="0"/>
            <a:ea typeface="Helvetica Neue" charset="0"/>
            <a:cs typeface="Helvetica Neue" charset="0"/>
          </a:endParaRPr>
        </a:p>
      </dgm:t>
    </dgm:pt>
    <dgm:pt modelId="{B0CDF6B8-551D-4641-81D6-38BDD16E9F10}">
      <dgm:prSet/>
      <dgm:spPr/>
      <dgm:t>
        <a:bodyPr/>
        <a:lstStyle/>
        <a:p>
          <a:r>
            <a:rPr lang="en-US" b="0" i="0" dirty="0">
              <a:solidFill>
                <a:srgbClr val="367C2B"/>
              </a:solidFill>
              <a:latin typeface="Helvetica Neue Medium" charset="0"/>
              <a:ea typeface="Helvetica Neue Medium" charset="0"/>
              <a:cs typeface="Helvetica Neue Medium" charset="0"/>
            </a:rPr>
            <a:t>Retrospective</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Ticket</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D0888807-FBF6-0045-BF05-36859AAC9E3F}">
      <dgm:prSet phldrT="[Text]"/>
      <dgm:spPr/>
      <dgm:t>
        <a:bodyPr/>
        <a:lstStyle/>
        <a:p>
          <a:r>
            <a:rPr lang="en-US" b="0" i="0" dirty="0">
              <a:solidFill>
                <a:srgbClr val="367C2B"/>
              </a:solidFill>
              <a:latin typeface="Helvetica Neue Medium" charset="0"/>
              <a:ea typeface="Helvetica Neue Medium" charset="0"/>
              <a:cs typeface="Helvetica Neue Medium" charset="0"/>
            </a:rPr>
            <a:t>Story point</a:t>
          </a:r>
        </a:p>
      </dgm:t>
    </dgm:pt>
    <dgm:pt modelId="{A6C431CB-B04F-D84E-9B1F-7E5DEF13CCE4}" type="parTrans" cxnId="{E310E7C2-D4CD-BF4A-A962-E9BD7B278F04}">
      <dgm:prSet/>
      <dgm:spPr/>
      <dgm:t>
        <a:bodyPr/>
        <a:lstStyle/>
        <a:p>
          <a:endParaRPr lang="en-US">
            <a:latin typeface="Helvetica Neue" charset="0"/>
            <a:ea typeface="Helvetica Neue" charset="0"/>
            <a:cs typeface="Helvetica Neue" charset="0"/>
          </a:endParaRPr>
        </a:p>
      </dgm:t>
    </dgm:pt>
    <dgm:pt modelId="{181ADBF3-1B93-F449-83C6-1AFDCC5E41AF}" type="sibTrans" cxnId="{E310E7C2-D4CD-BF4A-A962-E9BD7B278F04}">
      <dgm:prSet/>
      <dgm:spPr/>
      <dgm:t>
        <a:bodyPr/>
        <a:lstStyle/>
        <a:p>
          <a:endParaRPr lang="en-US">
            <a:latin typeface="Helvetica Neue" charset="0"/>
            <a:ea typeface="Helvetica Neue" charset="0"/>
            <a:cs typeface="Helvetica Neue" charset="0"/>
          </a:endParaRPr>
        </a:p>
      </dgm:t>
    </dgm:pt>
    <dgm:pt modelId="{9A548483-5933-C44B-9849-DA9AAAB0B936}">
      <dgm:prSet/>
      <dgm:spPr/>
      <dgm:t>
        <a:bodyPr/>
        <a:lstStyle/>
        <a:p>
          <a:r>
            <a:rPr lang="en-US" b="0" i="0" dirty="0">
              <a:solidFill>
                <a:srgbClr val="367C2B"/>
              </a:solidFill>
              <a:latin typeface="Helvetica Neue Medium" charset="0"/>
              <a:ea typeface="Helvetica Neue Medium" charset="0"/>
              <a:cs typeface="Helvetica Neue Medium" charset="0"/>
            </a:rPr>
            <a:t>Estimation</a:t>
          </a: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FA13AD09-F7BA-534B-AAAB-EC8EFD3F5EFD}">
      <dgm:prSet/>
      <dgm:spPr/>
      <dgm:t>
        <a:bodyPr/>
        <a:lstStyle/>
        <a:p>
          <a:r>
            <a:rPr lang="en-US" b="0" i="0" dirty="0">
              <a:solidFill>
                <a:srgbClr val="367C2B"/>
              </a:solidFill>
              <a:latin typeface="Helvetica Neue Medium" charset="0"/>
              <a:ea typeface="Helvetica Neue Medium" charset="0"/>
              <a:cs typeface="Helvetica Neue Medium" charset="0"/>
            </a:rPr>
            <a:t>Timesheet</a:t>
          </a:r>
        </a:p>
      </dgm:t>
    </dgm:pt>
    <dgm:pt modelId="{7D4A632E-BDC6-2B46-9398-0E8C42DA5C0C}" type="parTrans" cxnId="{8AA3E19E-18A1-3C4B-9B71-A23310857046}">
      <dgm:prSet/>
      <dgm:spPr/>
      <dgm:t>
        <a:bodyPr/>
        <a:lstStyle/>
        <a:p>
          <a:endParaRPr lang="en-US">
            <a:latin typeface="Helvetica Neue" charset="0"/>
            <a:ea typeface="Helvetica Neue" charset="0"/>
            <a:cs typeface="Helvetica Neue" charset="0"/>
          </a:endParaRPr>
        </a:p>
      </dgm:t>
    </dgm:pt>
    <dgm:pt modelId="{949C95D6-3E53-1840-A680-DCF6441984F3}" type="sibTrans" cxnId="{8AA3E19E-18A1-3C4B-9B71-A23310857046}">
      <dgm:prSet/>
      <dgm:spPr/>
      <dgm:t>
        <a:bodyPr/>
        <a:lstStyle/>
        <a:p>
          <a:endParaRPr lang="en-US">
            <a:latin typeface="Helvetica Neue" charset="0"/>
            <a:ea typeface="Helvetica Neue" charset="0"/>
            <a:cs typeface="Helvetica Neue" charset="0"/>
          </a:endParaRPr>
        </a:p>
      </dgm:t>
    </dgm:pt>
    <dgm:pt modelId="{94707D14-1786-D84A-B21C-FE3FF9D7E3C7}" type="pres">
      <dgm:prSet presAssocID="{CA013033-26F4-1F4C-87A7-A214D19EA6B6}" presName="Name0" presStyleCnt="0">
        <dgm:presLayoutVars>
          <dgm:dir/>
          <dgm:animLvl val="lvl"/>
          <dgm:resizeHandles val="exact"/>
        </dgm:presLayoutVars>
      </dgm:prSet>
      <dgm:spPr/>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pt>
    <dgm:pt modelId="{075D174B-272E-0C48-B06A-48642EF3C6C8}" type="pres">
      <dgm:prSet presAssocID="{B1BEC3C0-6188-EC49-A514-C0436B53070B}" presName="desTx" presStyleLbl="alignAccFollowNode1" presStyleIdx="0" presStyleCnt="3">
        <dgm:presLayoutVars>
          <dgm:bulletEnabled val="1"/>
        </dgm:presLayoutVars>
      </dgm:prSet>
      <dgm:spPr/>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pt>
    <dgm:pt modelId="{44415275-E669-2444-B340-93628B07AEA2}" type="pres">
      <dgm:prSet presAssocID="{3E3A5ECC-1245-9149-9D5D-4AA127E59404}" presName="desTx" presStyleLbl="alignAccFollowNode1" presStyleIdx="1" presStyleCnt="3">
        <dgm:presLayoutVars>
          <dgm:bulletEnabled val="1"/>
        </dgm:presLayoutVars>
      </dgm:prSet>
      <dgm:spPr/>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pt>
    <dgm:pt modelId="{5637CBF4-7A55-394D-93ED-13B6C022B9F0}" type="pres">
      <dgm:prSet presAssocID="{36216EF9-4AD4-C241-8049-ACCEA26CA152}" presName="desTx" presStyleLbl="alignAccFollowNode1" presStyleIdx="2" presStyleCnt="3">
        <dgm:presLayoutVars>
          <dgm:bulletEnabled val="1"/>
        </dgm:presLayoutVars>
      </dgm:prSet>
      <dgm:spPr/>
    </dgm:pt>
  </dgm:ptLst>
  <dgm:cxnLst>
    <dgm:cxn modelId="{0A32DD10-FB74-BD47-9FD4-DA043F0765CF}" type="presOf" srcId="{CA013033-26F4-1F4C-87A7-A214D19EA6B6}" destId="{94707D14-1786-D84A-B21C-FE3FF9D7E3C7}" srcOrd="0" destOrd="0" presId="urn:microsoft.com/office/officeart/2005/8/layout/hList1"/>
    <dgm:cxn modelId="{8932FC12-35B0-004A-8EF3-476583ED1E80}" srcId="{CA013033-26F4-1F4C-87A7-A214D19EA6B6}" destId="{B1BEC3C0-6188-EC49-A514-C0436B53070B}" srcOrd="0" destOrd="0" parTransId="{2609FA59-281E-E04B-8EC3-3157CE36694C}" sibTransId="{ED09C87C-65E9-4B4B-8843-C333C9D88EE1}"/>
    <dgm:cxn modelId="{4F08D519-8BA0-8247-AA50-AAF1E511F623}" type="presOf" srcId="{36216EF9-4AD4-C241-8049-ACCEA26CA152}" destId="{008C2130-CFDB-2044-8ADC-1C4FB6C53530}" srcOrd="0" destOrd="0" presId="urn:microsoft.com/office/officeart/2005/8/layout/hList1"/>
    <dgm:cxn modelId="{1034C324-0840-654B-A700-BCB0B20DDB9A}" type="presOf" srcId="{6CF71E8F-57FA-0148-91A5-7A253DF458FE}" destId="{5637CBF4-7A55-394D-93ED-13B6C022B9F0}" srcOrd="0" destOrd="0" presId="urn:microsoft.com/office/officeart/2005/8/layout/hList1"/>
    <dgm:cxn modelId="{954C992A-DED0-6842-BEA1-23D4AE843A53}" type="presOf" srcId="{B1BEC3C0-6188-EC49-A514-C0436B53070B}" destId="{7DFCBA19-CB96-6047-95E3-6C1EFF9FE1B0}" srcOrd="0" destOrd="0" presId="urn:microsoft.com/office/officeart/2005/8/layout/hList1"/>
    <dgm:cxn modelId="{0E81EB30-D52B-6F45-947B-F81911B3D853}" type="presOf" srcId="{9A548483-5933-C44B-9849-DA9AAAB0B936}" destId="{44415275-E669-2444-B340-93628B07AEA2}" srcOrd="0" destOrd="1" presId="urn:microsoft.com/office/officeart/2005/8/layout/hList1"/>
    <dgm:cxn modelId="{8217A239-AE06-2042-B048-07EA1AAA878D}" type="presOf" srcId="{00241FED-D668-6A4F-9E1F-005F9A7ACEC9}" destId="{075D174B-272E-0C48-B06A-48642EF3C6C8}" srcOrd="0" destOrd="1" presId="urn:microsoft.com/office/officeart/2005/8/layout/hList1"/>
    <dgm:cxn modelId="{27A6D341-0CB0-CE4F-91F3-FD47931CEC4A}" type="presOf" srcId="{D0888807-FBF6-0045-BF05-36859AAC9E3F}" destId="{44415275-E669-2444-B340-93628B07AEA2}"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1C39D5B-002F-614D-944D-5451DCDD3267}" type="presOf" srcId="{FA13AD09-F7BA-534B-AAAB-EC8EFD3F5EFD}" destId="{44415275-E669-2444-B340-93628B07AEA2}" srcOrd="0" destOrd="2" presId="urn:microsoft.com/office/officeart/2005/8/layout/hList1"/>
    <dgm:cxn modelId="{01C90261-95E6-D144-A576-AB2B3CA57630}" type="presOf" srcId="{3E3A5ECC-1245-9149-9D5D-4AA127E59404}" destId="{6B921A67-38DA-E749-BF8D-F258A9F0919B}" srcOrd="0" destOrd="0" presId="urn:microsoft.com/office/officeart/2005/8/layout/hList1"/>
    <dgm:cxn modelId="{00948763-A3F7-604A-99DA-B96CC1D46983}" srcId="{3E3A5ECC-1245-9149-9D5D-4AA127E59404}" destId="{9A548483-5933-C44B-9849-DA9AAAB0B936}" srcOrd="1" destOrd="0" parTransId="{86BB4E69-89CB-8E4B-B4E1-6296F0202256}" sibTransId="{190AA117-1DF9-7344-B10E-B5E897B06E00}"/>
    <dgm:cxn modelId="{41986B85-7FE9-CA46-994C-2647DDDB50B1}" srcId="{B1BEC3C0-6188-EC49-A514-C0436B53070B}" destId="{9EA01956-D668-4D47-9201-B8FC88F241E9}" srcOrd="0" destOrd="0" parTransId="{6BB1B5B8-C3C9-3E45-A7EC-29C7BC5AF24C}" sibTransId="{EBF31238-F49E-C746-9CC8-9F3D3650F790}"/>
    <dgm:cxn modelId="{98B43292-54CA-7C4A-B83C-5A319552E450}" srcId="{CA013033-26F4-1F4C-87A7-A214D19EA6B6}" destId="{3E3A5ECC-1245-9149-9D5D-4AA127E59404}" srcOrd="1" destOrd="0" parTransId="{F1A29B0F-15F8-BE49-9EA2-3959D0C74B46}" sibTransId="{FBF3AD29-1D60-F94C-835C-764797555283}"/>
    <dgm:cxn modelId="{8AA3E19E-18A1-3C4B-9B71-A23310857046}" srcId="{3E3A5ECC-1245-9149-9D5D-4AA127E59404}" destId="{FA13AD09-F7BA-534B-AAAB-EC8EFD3F5EFD}" srcOrd="2" destOrd="0" parTransId="{7D4A632E-BDC6-2B46-9398-0E8C42DA5C0C}" sibTransId="{949C95D6-3E53-1840-A680-DCF6441984F3}"/>
    <dgm:cxn modelId="{99C05BAB-2E10-3B45-886B-5D7338C4041D}" srcId="{36216EF9-4AD4-C241-8049-ACCEA26CA152}" destId="{6CF71E8F-57FA-0148-91A5-7A253DF458FE}" srcOrd="0" destOrd="0" parTransId="{E6858505-E080-4145-B4D5-7735FD386F14}" sibTransId="{228EC679-936E-B14A-A1C7-8C1EBB3E5A19}"/>
    <dgm:cxn modelId="{A42B44BA-62F6-0448-AAB7-3917474ABC8B}" srcId="{B1BEC3C0-6188-EC49-A514-C0436B53070B}" destId="{F36BF293-A8D3-4149-B2A5-611C3A7D89E8}" srcOrd="2" destOrd="0" parTransId="{0F289389-0F86-2548-8C4C-ADFE529C25E0}" sibTransId="{7DE70F86-4C4D-2B4F-9533-A8591418EF98}"/>
    <dgm:cxn modelId="{E310E7C2-D4CD-BF4A-A962-E9BD7B278F04}" srcId="{3E3A5ECC-1245-9149-9D5D-4AA127E59404}" destId="{D0888807-FBF6-0045-BF05-36859AAC9E3F}" srcOrd="0" destOrd="0" parTransId="{A6C431CB-B04F-D84E-9B1F-7E5DEF13CCE4}" sibTransId="{181ADBF3-1B93-F449-83C6-1AFDCC5E41AF}"/>
    <dgm:cxn modelId="{591C24CA-2929-D64E-B5AF-B11FA763BCB8}" type="presOf" srcId="{B0CDF6B8-551D-4641-81D6-38BDD16E9F10}" destId="{5637CBF4-7A55-394D-93ED-13B6C022B9F0}" srcOrd="0" destOrd="1" presId="urn:microsoft.com/office/officeart/2005/8/layout/hList1"/>
    <dgm:cxn modelId="{779B82CA-C553-5043-99A4-2ADD62454247}" type="presOf" srcId="{9EA01956-D668-4D47-9201-B8FC88F241E9}" destId="{075D174B-272E-0C48-B06A-48642EF3C6C8}" srcOrd="0" destOrd="0" presId="urn:microsoft.com/office/officeart/2005/8/layout/hList1"/>
    <dgm:cxn modelId="{9C2C27D3-3430-F04B-A1FA-69D5842BEBA3}" type="presOf" srcId="{F36BF293-A8D3-4149-B2A5-611C3A7D89E8}" destId="{075D174B-272E-0C48-B06A-48642EF3C6C8}" srcOrd="0" destOrd="2" presId="urn:microsoft.com/office/officeart/2005/8/layout/hList1"/>
    <dgm:cxn modelId="{372ED7D5-FE55-6F45-AC5F-3100CD0554E5}" srcId="{B1BEC3C0-6188-EC49-A514-C0436B53070B}" destId="{00241FED-D668-6A4F-9E1F-005F9A7ACEC9}" srcOrd="1" destOrd="0" parTransId="{4561CC1D-2A60-8740-86F6-EC0A839349A8}" sibTransId="{A1C148F8-57BB-7F44-A4C9-F42F3E19C4F0}"/>
    <dgm:cxn modelId="{227EFEDD-8100-F44E-80DC-8A0FF05BF614}" srcId="{36216EF9-4AD4-C241-8049-ACCEA26CA152}" destId="{B0CDF6B8-551D-4641-81D6-38BDD16E9F10}" srcOrd="1" destOrd="0" parTransId="{25F58781-C9E6-BE4D-A576-584B85E97855}" sibTransId="{EF1F10C7-5C8B-6143-AC39-285E3EA17824}"/>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Alomofire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buFont typeface="Arial" panose="020B0604020202020204" pitchFamily="34" charset="0"/>
            <a:buChar char="•"/>
          </a:pPr>
          <a:r>
            <a:rPr lang="en-GB" sz="1800" b="0" i="0" kern="1200" dirty="0">
              <a:solidFill>
                <a:srgbClr val="367C2B"/>
              </a:solidFill>
              <a:latin typeface="Helvetica Neue" charset="0"/>
              <a:ea typeface="Helvetica Neue" charset="0"/>
              <a:cs typeface="Helvetica Neue" charset="0"/>
            </a:rPr>
            <a:t> 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dgm:presLayoutVars>
          <dgm:chMax val="1"/>
          <dgm:bulletEnabled val="1"/>
        </dgm:presLayoutVars>
      </dgm:prSet>
      <dgm:spPr/>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pt>
  </dgm:ptLst>
  <dgm:cxnLst>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F953583C-13C1-364A-819A-481B6032113E}" srcId="{691E13A3-DDB0-FF4E-B819-2A82E9CC22FC}" destId="{133A0281-C45A-FC41-A0B9-FF88F5D151DD}" srcOrd="0" destOrd="0" parTransId="{78FA3532-926C-AC42-9240-9B4EF3B31F53}" sibTransId="{5D93B57E-309A-274E-8A1F-3A9CEE9510B9}"/>
    <dgm:cxn modelId="{2FE2F33F-2B05-6A43-BB96-EC81FAD7ED57}" type="presOf" srcId="{B8CA56ED-C597-BA47-8B0D-5E516AACFE57}" destId="{2E27178B-939F-D644-9CDD-2E3FAD45E9D9}"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38916B4E-F08D-F541-B61E-A9227D602334}" type="presOf" srcId="{43C58F97-0FD8-BD4E-9B06-1E1FAC825D48}" destId="{CF61AD20-8FDB-FE49-91F6-D6D29F2A88BF}"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2A4D46D-CA49-CE4D-88BE-3A7C58B057E6}" srcId="{9FAD5CB5-75C5-0844-8999-13D2D872CAAA}" destId="{8FACFCD5-C495-DE4C-85C2-6F6F39827A5F}" srcOrd="3" destOrd="0" parTransId="{75C674A5-94A7-EF42-992D-048E4B324A2D}" sibTransId="{99B8073A-1070-5345-89A5-04EF08646F52}"/>
    <dgm:cxn modelId="{9061417D-3240-874B-B536-91C0D0982315}" srcId="{B8CA56ED-C597-BA47-8B0D-5E516AACFE57}" destId="{6BF43CDF-A64B-4049-AA2C-425B82086BBC}" srcOrd="0" destOrd="0" parTransId="{5877C4EF-E6C6-0C41-A67B-1BDE195DAA0A}" sibTransId="{2F08848F-0E2F-9249-8335-C2BBD70098B1}"/>
    <dgm:cxn modelId="{F7CFA28D-13D8-7748-9965-DF08F3E4FAD9}" type="presOf" srcId="{E2F77CC7-3495-854E-8DB2-7CDBDA76E116}" destId="{55194650-AFC2-3C4B-A23B-8FA5B0122C69}"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CB1E3697-C37B-9545-8CD3-A3787983F848}" srcId="{691E13A3-DDB0-FF4E-B819-2A82E9CC22FC}" destId="{3E1D7AED-F903-2544-959A-01DE6A867E07}" srcOrd="1" destOrd="0" parTransId="{8F56E08D-A79F-B84D-9CBA-71D7497BFD10}" sibTransId="{013D1FDF-2560-2648-A4C8-854E2F3F7BAD}"/>
    <dgm:cxn modelId="{35C48597-8B2E-0140-9DC0-AD5EEBE27B8B}" type="presOf" srcId="{691E13A3-DDB0-FF4E-B819-2A82E9CC22FC}" destId="{50DD16A0-FB2E-774A-9773-6FE2B46EFB71}" srcOrd="0" destOrd="0"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05B365B0-916D-6B47-8D58-28D5C3C545B8}" type="presOf" srcId="{133A0281-C45A-FC41-A0B9-FF88F5D151DD}" destId="{B3E59407-5965-CD48-906C-354D20B090D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pt>
  </dgm:ptLst>
  <dgm:cxnLst>
    <dgm:cxn modelId="{B34EE600-21BC-0247-BC86-7973CC57ABBF}" type="presOf" srcId="{CC8F6D5A-3203-F449-B83D-C2C9F4140365}" destId="{FB9E0A9E-E9AF-1D4A-B77D-31A810667CE6}"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97D9AF39-E77D-254F-BB82-828CD2646FBA}" srcId="{CC8F6D5A-3203-F449-B83D-C2C9F4140365}" destId="{956EBFD4-7A9B-554F-AF4B-D713064549DB}" srcOrd="1" destOrd="0" parTransId="{6CB62789-3C96-534E-80F1-2EE8908A0738}" sibTransId="{A18D030C-E81D-9444-B1AC-C46AAD65FF8C}"/>
    <dgm:cxn modelId="{E1334251-EFDD-9743-807D-128A84EFDC73}" srcId="{9FAD5CB5-75C5-0844-8999-13D2D872CAAA}" destId="{FE25214B-CC6C-1E41-A30C-25E3C681931D}" srcOrd="1" destOrd="0" parTransId="{08E14A69-89D5-D540-9196-141DD653163E}" sibTransId="{4EF959F3-027A-DE47-BBE5-7692A7F8E458}"/>
    <dgm:cxn modelId="{20E53A72-8F5D-7E40-9507-A18BE18FFFCF}" type="presOf" srcId="{691E13A3-DDB0-FF4E-B819-2A82E9CC22FC}" destId="{A6C5627D-50AF-4D48-A0EC-383AC2590BDD}" srcOrd="0" destOrd="0" presId="urn:microsoft.com/office/officeart/2005/8/layout/vList5"/>
    <dgm:cxn modelId="{F4D0F891-2BB1-E140-AE58-4A1A4C26AF5A}" type="presOf" srcId="{956EBFD4-7A9B-554F-AF4B-D713064549DB}" destId="{CF61AD20-8FDB-FE49-91F6-D6D29F2A88BF}" srcOrd="0" destOrd="1"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EC3A4CAD-7509-C446-A0CF-3C1F14669D38}" srcId="{FE25214B-CC6C-1E41-A30C-25E3C681931D}" destId="{142E02F9-A855-9F49-91FE-A44D8E74EDFD}" srcOrd="1" destOrd="0" parTransId="{D0A7448F-AE2D-764D-9F5A-D48B727B709A}" sibTransId="{B31B3442-9B0C-4645-BDF0-25B420D1BA2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2B6F1FA-F430-1F49-A69D-0E7564057EA8}" type="presOf" srcId="{FE25214B-CC6C-1E41-A30C-25E3C681931D}" destId="{02025667-6721-0C40-9212-3C6E117053AD}" srcOrd="0" destOrd="0" presId="urn:microsoft.com/office/officeart/2005/8/layout/vList5"/>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1800" b="0" i="0" dirty="0" err="1">
              <a:solidFill>
                <a:srgbClr val="367C2B"/>
              </a:solidFill>
              <a:latin typeface="Helvetica Neue" charset="0"/>
              <a:ea typeface="Helvetica Neue" charset="0"/>
              <a:cs typeface="Helvetica Neue" charset="0"/>
            </a:rPr>
            <a:t>JDLoginViewController</a:t>
          </a:r>
          <a:r>
            <a:rPr lang="en-US" sz="1800" b="0" i="0" dirty="0">
              <a:solidFill>
                <a:srgbClr val="367C2B"/>
              </a:solidFill>
              <a:latin typeface="Helvetica Neue" charset="0"/>
              <a:ea typeface="Helvetica Neue" charset="0"/>
              <a:cs typeface="Helvetica Neue" charset="0"/>
            </a:rPr>
            <a:t> initialized in </a:t>
          </a:r>
          <a:r>
            <a:rPr lang="en-US" sz="1800" b="0" i="0" dirty="0" err="1">
              <a:solidFill>
                <a:srgbClr val="367C2B"/>
              </a:solidFill>
              <a:latin typeface="Helvetica Neue" charset="0"/>
              <a:ea typeface="Helvetica Neue" charset="0"/>
              <a:cs typeface="Helvetica Neue" charset="0"/>
            </a:rPr>
            <a:t>SceneDelegate</a:t>
          </a:r>
          <a:endParaRPr lang="en-US" sz="18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18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18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pt>
    <dgm:pt modelId="{A6C5627D-50AF-4D48-A0EC-383AC2590BDD}" type="pres">
      <dgm:prSet presAssocID="{FE25214B-CC6C-1E41-A30C-25E3C681931D}" presName="descendantText" presStyleLbl="alignAccFollowNode1" presStyleIdx="0" presStyleCnt="1" custScaleX="99868" custScaleY="40143" custLinFactNeighborX="-149" custLinFactNeighborY="-40066">
        <dgm:presLayoutVars>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07A89514-7EDF-9A49-96E3-84F2B99BCB59}" srcId="{FE25214B-CC6C-1E41-A30C-25E3C681931D}" destId="{CE4D9D70-8186-264D-9049-E25D427CC1B0}" srcOrd="2" destOrd="0" parTransId="{13959047-C5EF-2041-9877-A989782625A8}" sibTransId="{278421C2-9255-6F4E-AED9-A8219ED280F5}"/>
    <dgm:cxn modelId="{A07C6C3F-DE08-F645-9719-75D6851ABBD6}" type="presOf" srcId="{142E02F9-A855-9F49-91FE-A44D8E74EDFD}" destId="{A6C5627D-50AF-4D48-A0EC-383AC2590BDD}" srcOrd="0" destOrd="1"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DF89951-2360-1D4D-BFD1-D7D27A4E825A}" type="presOf" srcId="{FE25214B-CC6C-1E41-A30C-25E3C681931D}" destId="{02025667-6721-0C40-9212-3C6E117053AD}" srcOrd="0" destOrd="0" presId="urn:microsoft.com/office/officeart/2005/8/layout/vList5"/>
    <dgm:cxn modelId="{AE814F5D-8EB5-F945-9CA1-40FF636FF296}" type="presOf" srcId="{C0C6C299-42A2-9243-A20A-7A5A67CA1A47}" destId="{A6C5627D-50AF-4D48-A0EC-383AC2590BDD}" srcOrd="0" destOrd="3" presId="urn:microsoft.com/office/officeart/2005/8/layout/vList5"/>
    <dgm:cxn modelId="{657E7A92-7EB4-C54B-ABD6-C84AC9ADFE5B}" type="presOf" srcId="{691E13A3-DDB0-FF4E-B819-2A82E9CC22FC}" destId="{A6C5627D-50AF-4D48-A0EC-383AC2590BDD}" srcOrd="0" destOrd="0" presId="urn:microsoft.com/office/officeart/2005/8/layout/vList5"/>
    <dgm:cxn modelId="{05AAB3AB-C3DC-C544-B9EE-0E4D7D1BD31D}" srcId="{FE25214B-CC6C-1E41-A30C-25E3C681931D}" destId="{C0C6C299-42A2-9243-A20A-7A5A67CA1A47}" srcOrd="3" destOrd="0" parTransId="{986EB7D5-A9FD-3546-B9B5-9F50F00C09EB}" sibTransId="{0FEDC01A-A822-9A4E-96DE-F0FC934D3648}"/>
    <dgm:cxn modelId="{EC3A4CAD-7509-C446-A0CF-3C1F14669D38}" srcId="{FE25214B-CC6C-1E41-A30C-25E3C681931D}" destId="{142E02F9-A855-9F49-91FE-A44D8E74EDFD}" srcOrd="1" destOrd="0" parTransId="{D0A7448F-AE2D-764D-9F5A-D48B727B709A}" sibTransId="{B31B3442-9B0C-4645-BDF0-25B420D1BA21}"/>
    <dgm:cxn modelId="{804632BA-5F6A-7645-9E77-CDAD68B7929C}" type="presOf" srcId="{CE4D9D70-8186-264D-9049-E25D427CC1B0}" destId="{A6C5627D-50AF-4D48-A0EC-383AC2590BDD}" srcOrd="0" destOrd="2"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pt>
  </dgm:ptLst>
  <dgm:cxnLst>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17FA-16C2-404D-89F7-F1005746CE05}">
      <dsp:nvSpPr>
        <dsp:cNvPr id="0" name=""/>
        <dsp:cNvSpPr/>
      </dsp:nvSpPr>
      <dsp:spPr>
        <a:xfrm>
          <a:off x="4408600" y="1741"/>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4443139" y="36280"/>
        <a:ext cx="1411484" cy="638465"/>
      </dsp:txXfrm>
    </dsp:sp>
    <dsp:sp modelId="{3CF7BABA-9213-C246-A90C-E74106D616E2}">
      <dsp:nvSpPr>
        <dsp:cNvPr id="0" name=""/>
        <dsp:cNvSpPr/>
      </dsp:nvSpPr>
      <dsp:spPr>
        <a:xfrm>
          <a:off x="3128661" y="355513"/>
          <a:ext cx="4040441" cy="4040441"/>
        </a:xfrm>
        <a:custGeom>
          <a:avLst/>
          <a:gdLst/>
          <a:ahLst/>
          <a:cxnLst/>
          <a:rect l="0" t="0" r="0" b="0"/>
          <a:pathLst>
            <a:path>
              <a:moveTo>
                <a:pt x="2860811" y="183185"/>
              </a:moveTo>
              <a:arcTo wR="2020220" hR="2020220" stAng="17675274"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859C16-EE9B-E246-8D5F-A914BBCBA64E}">
      <dsp:nvSpPr>
        <dsp:cNvPr id="0" name=""/>
        <dsp:cNvSpPr/>
      </dsp:nvSpPr>
      <dsp:spPr>
        <a:xfrm>
          <a:off x="5680927" y="762374"/>
          <a:ext cx="209485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Requirements</a:t>
          </a:r>
        </a:p>
      </dsp:txBody>
      <dsp:txXfrm>
        <a:off x="5715466" y="796913"/>
        <a:ext cx="2025774" cy="638465"/>
      </dsp:txXfrm>
    </dsp:sp>
    <dsp:sp modelId="{8F3C1182-1139-3A49-AF08-B110EA8588C8}">
      <dsp:nvSpPr>
        <dsp:cNvPr id="0" name=""/>
        <dsp:cNvSpPr/>
      </dsp:nvSpPr>
      <dsp:spPr>
        <a:xfrm>
          <a:off x="3128661" y="355513"/>
          <a:ext cx="4040441" cy="4040441"/>
        </a:xfrm>
        <a:custGeom>
          <a:avLst/>
          <a:gdLst/>
          <a:ahLst/>
          <a:cxnLst/>
          <a:rect l="0" t="0" r="0" b="0"/>
          <a:pathLst>
            <a:path>
              <a:moveTo>
                <a:pt x="3908372" y="1301767"/>
              </a:moveTo>
              <a:arcTo wR="2020220" hR="2020220" stAng="20350072"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5241EE-8F55-064D-B736-9A73EEEFA11A}">
      <dsp:nvSpPr>
        <dsp:cNvPr id="0" name=""/>
        <dsp:cNvSpPr/>
      </dsp:nvSpPr>
      <dsp:spPr>
        <a:xfrm>
          <a:off x="6160333" y="2471503"/>
          <a:ext cx="1916235"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ln/>
              <a:solidFill>
                <a:srgbClr val="367C2B"/>
              </a:solidFill>
              <a:latin typeface="Helvetica Neue Condensed" charset="0"/>
              <a:ea typeface="Helvetica Neue Condensed" charset="0"/>
              <a:cs typeface="Helvetica Neue Condensed" charset="0"/>
            </a:rPr>
            <a:t>Architecture</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6194872" y="2506042"/>
        <a:ext cx="1847157" cy="638465"/>
      </dsp:txXfrm>
    </dsp:sp>
    <dsp:sp modelId="{6F7E525E-2DA5-A04E-BA87-9987B707CD22}">
      <dsp:nvSpPr>
        <dsp:cNvPr id="0" name=""/>
        <dsp:cNvSpPr/>
      </dsp:nvSpPr>
      <dsp:spPr>
        <a:xfrm>
          <a:off x="3080155" y="478285"/>
          <a:ext cx="4040441" cy="4040441"/>
        </a:xfrm>
        <a:custGeom>
          <a:avLst/>
          <a:gdLst/>
          <a:ahLst/>
          <a:cxnLst/>
          <a:rect l="0" t="0" r="0" b="0"/>
          <a:pathLst>
            <a:path>
              <a:moveTo>
                <a:pt x="3864742" y="2844252"/>
              </a:moveTo>
              <a:arcTo wR="2020220" hR="2020220" stAng="1444350" swAng="797744"/>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BA54CC3-443C-4C42-B042-B3D6D5ED76F8}">
      <dsp:nvSpPr>
        <dsp:cNvPr id="0" name=""/>
        <dsp:cNvSpPr/>
      </dsp:nvSpPr>
      <dsp:spPr>
        <a:xfrm>
          <a:off x="5257801" y="3843859"/>
          <a:ext cx="1745369"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Prototyping</a:t>
          </a:r>
        </a:p>
      </dsp:txBody>
      <dsp:txXfrm>
        <a:off x="5292340" y="3878398"/>
        <a:ext cx="1676291" cy="638465"/>
      </dsp:txXfrm>
    </dsp:sp>
    <dsp:sp modelId="{2FE35744-09B6-784E-80BD-BBE05183A195}">
      <dsp:nvSpPr>
        <dsp:cNvPr id="0" name=""/>
        <dsp:cNvSpPr/>
      </dsp:nvSpPr>
      <dsp:spPr>
        <a:xfrm>
          <a:off x="3733682" y="463791"/>
          <a:ext cx="4040441" cy="4040441"/>
        </a:xfrm>
        <a:custGeom>
          <a:avLst/>
          <a:gdLst/>
          <a:ahLst/>
          <a:cxnLst/>
          <a:rect l="0" t="0" r="0" b="0"/>
          <a:pathLst>
            <a:path>
              <a:moveTo>
                <a:pt x="1492197" y="3970216"/>
              </a:moveTo>
              <a:arcTo wR="2020220" hR="2020220" stAng="6309079" swAng="168547"/>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633D2B-BFDC-FE44-A754-83157ADF45BE}">
      <dsp:nvSpPr>
        <dsp:cNvPr id="0" name=""/>
        <dsp:cNvSpPr/>
      </dsp:nvSpPr>
      <dsp:spPr>
        <a:xfrm>
          <a:off x="3445042" y="3842117"/>
          <a:ext cx="1654596"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Use case prototyping</a:t>
          </a:r>
        </a:p>
      </dsp:txBody>
      <dsp:txXfrm>
        <a:off x="3479581" y="3876656"/>
        <a:ext cx="1585518" cy="638465"/>
      </dsp:txXfrm>
    </dsp:sp>
    <dsp:sp modelId="{B50E9476-A0E0-A541-91F1-513FACC60ED2}">
      <dsp:nvSpPr>
        <dsp:cNvPr id="0" name=""/>
        <dsp:cNvSpPr/>
      </dsp:nvSpPr>
      <dsp:spPr>
        <a:xfrm>
          <a:off x="3128661" y="355513"/>
          <a:ext cx="4040441" cy="4040441"/>
        </a:xfrm>
        <a:custGeom>
          <a:avLst/>
          <a:gdLst/>
          <a:ahLst/>
          <a:cxnLst/>
          <a:rect l="0" t="0" r="0" b="0"/>
          <a:pathLst>
            <a:path>
              <a:moveTo>
                <a:pt x="517707" y="3370682"/>
              </a:moveTo>
              <a:arcTo wR="2020220" hR="2020220" stAng="8283044" swAng="83569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063AD6-393D-3440-9CC0-B017AC52228B}">
      <dsp:nvSpPr>
        <dsp:cNvPr id="0" name=""/>
        <dsp:cNvSpPr/>
      </dsp:nvSpPr>
      <dsp:spPr>
        <a:xfrm>
          <a:off x="2439030" y="2471503"/>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2473569" y="2506042"/>
        <a:ext cx="1411484" cy="638465"/>
      </dsp:txXfrm>
    </dsp:sp>
    <dsp:sp modelId="{390AF03E-7F0B-8E42-A360-201598A609D6}">
      <dsp:nvSpPr>
        <dsp:cNvPr id="0" name=""/>
        <dsp:cNvSpPr/>
      </dsp:nvSpPr>
      <dsp:spPr>
        <a:xfrm>
          <a:off x="3128661" y="355513"/>
          <a:ext cx="4040441" cy="4040441"/>
        </a:xfrm>
        <a:custGeom>
          <a:avLst/>
          <a:gdLst/>
          <a:ahLst/>
          <a:cxnLst/>
          <a:rect l="0" t="0" r="0" b="0"/>
          <a:pathLst>
            <a:path>
              <a:moveTo>
                <a:pt x="2937" y="1911316"/>
              </a:moveTo>
              <a:arcTo wR="2020220" hR="2020220" stAng="10985409"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A9F25DE-46F1-2F47-AA23-BCD3AEDADBFA}">
      <dsp:nvSpPr>
        <dsp:cNvPr id="0" name=""/>
        <dsp:cNvSpPr/>
      </dsp:nvSpPr>
      <dsp:spPr>
        <a:xfrm>
          <a:off x="2493915" y="762374"/>
          <a:ext cx="2150987"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Development</a:t>
          </a:r>
        </a:p>
      </dsp:txBody>
      <dsp:txXfrm>
        <a:off x="2528454" y="796913"/>
        <a:ext cx="2081909" cy="638465"/>
      </dsp:txXfrm>
    </dsp:sp>
    <dsp:sp modelId="{06EFB304-B699-CD4E-8BA8-C9CDEA88AFD2}">
      <dsp:nvSpPr>
        <dsp:cNvPr id="0" name=""/>
        <dsp:cNvSpPr/>
      </dsp:nvSpPr>
      <dsp:spPr>
        <a:xfrm>
          <a:off x="3128661" y="355513"/>
          <a:ext cx="4040441" cy="4040441"/>
        </a:xfrm>
        <a:custGeom>
          <a:avLst/>
          <a:gdLst/>
          <a:ahLst/>
          <a:cxnLst/>
          <a:rect l="0" t="0" r="0" b="0"/>
          <a:pathLst>
            <a:path>
              <a:moveTo>
                <a:pt x="893131" y="343628"/>
              </a:moveTo>
              <a:arcTo wR="2020220" hR="2020220" stAng="14165343"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Non-Functional Testing</a:t>
          </a:r>
        </a:p>
      </dsp:txBody>
      <dsp:txXfrm>
        <a:off x="3528105" y="956926"/>
        <a:ext cx="1050843" cy="624702"/>
      </dsp:txXfrm>
    </dsp:sp>
    <dsp:sp modelId="{18DED467-2DFF-CF41-BBEF-CDEA89D23B35}">
      <dsp:nvSpPr>
        <dsp:cNvPr id="0" name=""/>
        <dsp:cNvSpPr/>
      </dsp:nvSpPr>
      <dsp:spPr>
        <a:xfrm>
          <a:off x="4445748" y="259546"/>
          <a:ext cx="1464450" cy="8358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Functional Testing</a:t>
          </a:r>
        </a:p>
      </dsp:txBody>
      <dsp:txXfrm>
        <a:off x="4660212" y="381954"/>
        <a:ext cx="1035522" cy="591035"/>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08B4-06D7-824C-B1F1-477F1AEA674D}">
      <dsp:nvSpPr>
        <dsp:cNvPr id="0" name=""/>
        <dsp:cNvSpPr/>
      </dsp:nvSpPr>
      <dsp:spPr>
        <a:xfrm>
          <a:off x="5134"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Robustness</a:t>
          </a:r>
        </a:p>
      </dsp:txBody>
      <dsp:txXfrm>
        <a:off x="387146" y="1793656"/>
        <a:ext cx="1146036" cy="764024"/>
      </dsp:txXfrm>
    </dsp:sp>
    <dsp:sp modelId="{AF75DE64-604E-7F4C-9371-096A610D4942}">
      <dsp:nvSpPr>
        <dsp:cNvPr id="0" name=""/>
        <dsp:cNvSpPr/>
      </dsp:nvSpPr>
      <dsp:spPr>
        <a:xfrm>
          <a:off x="1724188"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Security</a:t>
          </a:r>
        </a:p>
      </dsp:txBody>
      <dsp:txXfrm>
        <a:off x="2106200" y="1793656"/>
        <a:ext cx="1146036" cy="764024"/>
      </dsp:txXfrm>
    </dsp:sp>
    <dsp:sp modelId="{A3B8825C-FEAA-714C-A4DB-12BA0AEBEA5D}">
      <dsp:nvSpPr>
        <dsp:cNvPr id="0" name=""/>
        <dsp:cNvSpPr/>
      </dsp:nvSpPr>
      <dsp:spPr>
        <a:xfrm>
          <a:off x="3443242"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Performance</a:t>
          </a:r>
        </a:p>
      </dsp:txBody>
      <dsp:txXfrm>
        <a:off x="3825254" y="1793656"/>
        <a:ext cx="1146036" cy="764024"/>
      </dsp:txXfrm>
    </dsp:sp>
    <dsp:sp modelId="{28D90475-91EC-C743-93DA-925EEBC753C3}">
      <dsp:nvSpPr>
        <dsp:cNvPr id="0" name=""/>
        <dsp:cNvSpPr/>
      </dsp:nvSpPr>
      <dsp:spPr>
        <a:xfrm>
          <a:off x="5162296"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Code Convention</a:t>
          </a:r>
        </a:p>
      </dsp:txBody>
      <dsp:txXfrm>
        <a:off x="5544308" y="1793656"/>
        <a:ext cx="1146036" cy="764024"/>
      </dsp:txXfrm>
    </dsp:sp>
    <dsp:sp modelId="{297660BD-1C70-F24F-B5DD-DA540AF13314}">
      <dsp:nvSpPr>
        <dsp:cNvPr id="0" name=""/>
        <dsp:cNvSpPr/>
      </dsp:nvSpPr>
      <dsp:spPr>
        <a:xfrm>
          <a:off x="6881351"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Naming Convention</a:t>
          </a:r>
        </a:p>
      </dsp:txBody>
      <dsp:txXfrm>
        <a:off x="7263363" y="1793656"/>
        <a:ext cx="1146036" cy="764024"/>
      </dsp:txXfrm>
    </dsp:sp>
    <dsp:sp modelId="{B2D250AD-1FBB-0C49-90A5-F8348F9C0DD4}">
      <dsp:nvSpPr>
        <dsp:cNvPr id="0" name=""/>
        <dsp:cNvSpPr/>
      </dsp:nvSpPr>
      <dsp:spPr>
        <a:xfrm>
          <a:off x="8600405"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GB" sz="1500" kern="1200" dirty="0"/>
            <a:t>Reusability</a:t>
          </a:r>
        </a:p>
      </dsp:txBody>
      <dsp:txXfrm>
        <a:off x="8982417" y="1793656"/>
        <a:ext cx="1146036" cy="7640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30429"/>
          <a:ext cx="4913783" cy="169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marL="0" lvl="0" indent="0" algn="ctr" defTabSz="2622550">
            <a:lnSpc>
              <a:spcPct val="90000"/>
            </a:lnSpc>
            <a:spcBef>
              <a:spcPct val="0"/>
            </a:spcBef>
            <a:spcAft>
              <a:spcPct val="35000"/>
            </a:spcAft>
            <a:buNone/>
          </a:pPr>
          <a:r>
            <a:rPr lang="en-US" sz="5900" b="1" i="0" kern="1200" dirty="0">
              <a:latin typeface="Helvetica Neue Condensed" charset="0"/>
              <a:ea typeface="Helvetica Neue Condensed" charset="0"/>
              <a:cs typeface="Helvetica Neue Condensed" charset="0"/>
            </a:rPr>
            <a:t>Findings</a:t>
          </a:r>
        </a:p>
      </dsp:txBody>
      <dsp:txXfrm>
        <a:off x="51" y="30429"/>
        <a:ext cx="4913783" cy="1699200"/>
      </dsp:txXfrm>
    </dsp:sp>
    <dsp:sp modelId="{075D174B-272E-0C48-B06A-48642EF3C6C8}">
      <dsp:nvSpPr>
        <dsp:cNvPr id="0" name=""/>
        <dsp:cNvSpPr/>
      </dsp:nvSpPr>
      <dsp:spPr>
        <a:xfrm>
          <a:off x="51" y="1729629"/>
          <a:ext cx="4913783" cy="2591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dsp:txBody>
      <dsp:txXfrm>
        <a:off x="51" y="1729629"/>
        <a:ext cx="4913783" cy="2591280"/>
      </dsp:txXfrm>
    </dsp:sp>
    <dsp:sp modelId="{008C2130-CFDB-2044-8ADC-1C4FB6C53530}">
      <dsp:nvSpPr>
        <dsp:cNvPr id="0" name=""/>
        <dsp:cNvSpPr/>
      </dsp:nvSpPr>
      <dsp:spPr>
        <a:xfrm>
          <a:off x="5601764" y="30429"/>
          <a:ext cx="4913783" cy="169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marL="0" lvl="0" indent="0" algn="ctr" defTabSz="2622550">
            <a:lnSpc>
              <a:spcPct val="90000"/>
            </a:lnSpc>
            <a:spcBef>
              <a:spcPct val="0"/>
            </a:spcBef>
            <a:spcAft>
              <a:spcPct val="35000"/>
            </a:spcAft>
            <a:buNone/>
          </a:pPr>
          <a:r>
            <a:rPr lang="en-US" sz="5900" b="1" i="0" kern="1200" dirty="0">
              <a:latin typeface="Helvetica Neue Condensed" charset="0"/>
              <a:ea typeface="Helvetica Neue Condensed" charset="0"/>
              <a:cs typeface="Helvetica Neue Condensed" charset="0"/>
            </a:rPr>
            <a:t>Difficulties</a:t>
          </a:r>
        </a:p>
      </dsp:txBody>
      <dsp:txXfrm>
        <a:off x="5601764" y="30429"/>
        <a:ext cx="4913783" cy="1699200"/>
      </dsp:txXfrm>
    </dsp:sp>
    <dsp:sp modelId="{5637CBF4-7A55-394D-93ED-13B6C022B9F0}">
      <dsp:nvSpPr>
        <dsp:cNvPr id="0" name=""/>
        <dsp:cNvSpPr/>
      </dsp:nvSpPr>
      <dsp:spPr>
        <a:xfrm>
          <a:off x="5601764" y="1729629"/>
          <a:ext cx="4913783" cy="2591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Domain knowledge</a:t>
          </a:r>
        </a:p>
      </dsp:txBody>
      <dsp:txXfrm>
        <a:off x="5601764" y="1729629"/>
        <a:ext cx="4913783" cy="259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DB51-FA03-0646-AD2A-0BE54FC3BCAE}">
      <dsp:nvSpPr>
        <dsp:cNvPr id="0" name=""/>
        <dsp:cNvSpPr/>
      </dsp:nvSpPr>
      <dsp:spPr>
        <a:xfrm>
          <a:off x="182883" y="1254"/>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Medium" charset="0"/>
              <a:ea typeface="Helvetica Neue Medium" charset="0"/>
              <a:cs typeface="Helvetica Neue Medium" charset="0"/>
            </a:rPr>
            <a:t>AGILE</a:t>
          </a:r>
        </a:p>
      </dsp:txBody>
      <dsp:txXfrm>
        <a:off x="842083" y="1254"/>
        <a:ext cx="1551713" cy="1318400"/>
      </dsp:txXfrm>
    </dsp:sp>
    <dsp:sp modelId="{FDBC4A16-0620-874E-9A85-E7D1254E13F3}">
      <dsp:nvSpPr>
        <dsp:cNvPr id="0" name=""/>
        <dsp:cNvSpPr/>
      </dsp:nvSpPr>
      <dsp:spPr>
        <a:xfrm>
          <a:off x="2732669"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Sprint</a:t>
          </a:r>
        </a:p>
      </dsp:txBody>
      <dsp:txXfrm>
        <a:off x="3141703" y="251420"/>
        <a:ext cx="1227102" cy="818068"/>
      </dsp:txXfrm>
    </dsp:sp>
    <dsp:sp modelId="{4BFB138E-DD28-6D4B-B347-47AA2780586C}">
      <dsp:nvSpPr>
        <dsp:cNvPr id="0" name=""/>
        <dsp:cNvSpPr/>
      </dsp:nvSpPr>
      <dsp:spPr>
        <a:xfrm>
          <a:off x="4491515"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Scrum</a:t>
          </a:r>
        </a:p>
      </dsp:txBody>
      <dsp:txXfrm>
        <a:off x="4900549" y="251420"/>
        <a:ext cx="1227102" cy="818068"/>
      </dsp:txXfrm>
    </dsp:sp>
    <dsp:sp modelId="{7CF99B92-7389-3E41-910B-D20ABD8408A5}">
      <dsp:nvSpPr>
        <dsp:cNvPr id="0" name=""/>
        <dsp:cNvSpPr/>
      </dsp:nvSpPr>
      <dsp:spPr>
        <a:xfrm>
          <a:off x="182883" y="1457642"/>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Medium" charset="0"/>
              <a:ea typeface="Helvetica Neue Medium" charset="0"/>
              <a:cs typeface="Helvetica Neue Medium" charset="0"/>
            </a:rPr>
            <a:t>GITLAB</a:t>
          </a:r>
        </a:p>
      </dsp:txBody>
      <dsp:txXfrm>
        <a:off x="842083" y="1457642"/>
        <a:ext cx="1551713" cy="1318400"/>
      </dsp:txXfrm>
    </dsp:sp>
    <dsp:sp modelId="{256346C0-87F9-3646-847D-FA0041071A51}">
      <dsp:nvSpPr>
        <dsp:cNvPr id="0" name=""/>
        <dsp:cNvSpPr/>
      </dsp:nvSpPr>
      <dsp:spPr>
        <a:xfrm>
          <a:off x="2732669"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Ticket</a:t>
          </a:r>
        </a:p>
      </dsp:txBody>
      <dsp:txXfrm>
        <a:off x="3141703" y="1707808"/>
        <a:ext cx="1227102" cy="818068"/>
      </dsp:txXfrm>
    </dsp:sp>
    <dsp:sp modelId="{5358A455-10DB-5744-95D9-95616FF6057D}">
      <dsp:nvSpPr>
        <dsp:cNvPr id="0" name=""/>
        <dsp:cNvSpPr/>
      </dsp:nvSpPr>
      <dsp:spPr>
        <a:xfrm>
          <a:off x="4491515"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Kanban</a:t>
          </a:r>
        </a:p>
      </dsp:txBody>
      <dsp:txXfrm>
        <a:off x="4900549" y="1707808"/>
        <a:ext cx="1227102" cy="818068"/>
      </dsp:txXfrm>
    </dsp:sp>
    <dsp:sp modelId="{D180F3DF-9A64-8841-BC9B-680FBE198928}">
      <dsp:nvSpPr>
        <dsp:cNvPr id="0" name=""/>
        <dsp:cNvSpPr/>
      </dsp:nvSpPr>
      <dsp:spPr>
        <a:xfrm>
          <a:off x="182883" y="2914030"/>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Medium" charset="0"/>
              <a:ea typeface="Helvetica Neue Medium" charset="0"/>
              <a:cs typeface="Helvetica Neue Medium" charset="0"/>
            </a:rPr>
            <a:t>REPOSITORY</a:t>
          </a:r>
        </a:p>
      </dsp:txBody>
      <dsp:txXfrm>
        <a:off x="842083" y="2914030"/>
        <a:ext cx="1551713" cy="1318400"/>
      </dsp:txXfrm>
    </dsp:sp>
    <dsp:sp modelId="{8DC34918-EEB9-274F-90A1-8D8341818138}">
      <dsp:nvSpPr>
        <dsp:cNvPr id="0" name=""/>
        <dsp:cNvSpPr/>
      </dsp:nvSpPr>
      <dsp:spPr>
        <a:xfrm>
          <a:off x="2732669"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Branch</a:t>
          </a:r>
        </a:p>
      </dsp:txBody>
      <dsp:txXfrm>
        <a:off x="3141703" y="3164197"/>
        <a:ext cx="1227102" cy="818068"/>
      </dsp:txXfrm>
    </dsp:sp>
    <dsp:sp modelId="{89D45AC6-35C0-3041-8C62-4757704BBAA9}">
      <dsp:nvSpPr>
        <dsp:cNvPr id="0" name=""/>
        <dsp:cNvSpPr/>
      </dsp:nvSpPr>
      <dsp:spPr>
        <a:xfrm>
          <a:off x="4491515"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Wiki</a:t>
          </a:r>
        </a:p>
      </dsp:txBody>
      <dsp:txXfrm>
        <a:off x="4900549" y="3164197"/>
        <a:ext cx="1227102" cy="818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4410835" y="-1654160"/>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dsp:txBody>
      <dsp:txXfrm rot="-5400000">
        <a:off x="2610609" y="197858"/>
        <a:ext cx="4609616" cy="957371"/>
      </dsp:txXfrm>
    </dsp:sp>
    <dsp:sp modelId="{02025667-6721-0C40-9212-3C6E117053AD}">
      <dsp:nvSpPr>
        <dsp:cNvPr id="0" name=""/>
        <dsp:cNvSpPr/>
      </dsp:nvSpPr>
      <dsp:spPr>
        <a:xfrm>
          <a:off x="0" y="2009"/>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kern="1200" dirty="0">
              <a:latin typeface="Helvetica Neue Condensed" charset="0"/>
              <a:ea typeface="Helvetica Neue Condensed" charset="0"/>
              <a:cs typeface="Helvetica Neue Condensed" charset="0"/>
            </a:rPr>
            <a:t>Ticket</a:t>
          </a:r>
        </a:p>
      </dsp:txBody>
      <dsp:txXfrm>
        <a:off x="64739" y="66748"/>
        <a:ext cx="2492564" cy="1196716"/>
      </dsp:txXfrm>
    </dsp:sp>
    <dsp:sp modelId="{CF61AD20-8FDB-FE49-91F6-D6D29F2A88BF}">
      <dsp:nvSpPr>
        <dsp:cNvPr id="0" name=""/>
        <dsp:cNvSpPr/>
      </dsp:nvSpPr>
      <dsp:spPr>
        <a:xfrm rot="5400000">
          <a:off x="4422268" y="-27309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dsp:txBody>
      <dsp:txXfrm rot="-5400000">
        <a:off x="2622042" y="1578926"/>
        <a:ext cx="4609616" cy="957371"/>
      </dsp:txXfrm>
    </dsp:sp>
    <dsp:sp modelId="{FB9E0A9E-E9AF-1D4A-B77D-31A810667CE6}">
      <dsp:nvSpPr>
        <dsp:cNvPr id="0" name=""/>
        <dsp:cNvSpPr/>
      </dsp:nvSpPr>
      <dsp:spPr>
        <a:xfrm>
          <a:off x="0" y="1394514"/>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kern="1200" dirty="0">
              <a:latin typeface="Helvetica Neue Condensed" charset="0"/>
              <a:ea typeface="Helvetica Neue Condensed" charset="0"/>
              <a:cs typeface="Helvetica Neue Condensed" charset="0"/>
            </a:rPr>
            <a:t>Workflow</a:t>
          </a:r>
        </a:p>
      </dsp:txBody>
      <dsp:txXfrm>
        <a:off x="64739" y="1459253"/>
        <a:ext cx="2492564" cy="1196716"/>
      </dsp:txXfrm>
    </dsp:sp>
    <dsp:sp modelId="{77D97388-8041-144E-A20A-91FFECF8A04A}">
      <dsp:nvSpPr>
        <dsp:cNvPr id="0" name=""/>
        <dsp:cNvSpPr/>
      </dsp:nvSpPr>
      <dsp:spPr>
        <a:xfrm rot="5400000">
          <a:off x="4422268" y="111941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dsp:txBody>
      <dsp:txXfrm rot="-5400000">
        <a:off x="2622042" y="2971430"/>
        <a:ext cx="4609616" cy="957371"/>
      </dsp:txXfrm>
    </dsp:sp>
    <dsp:sp modelId="{4017E0B5-8F21-DC46-8244-03DE529B320C}">
      <dsp:nvSpPr>
        <dsp:cNvPr id="0" name=""/>
        <dsp:cNvSpPr/>
      </dsp:nvSpPr>
      <dsp:spPr>
        <a:xfrm>
          <a:off x="0" y="2787018"/>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kern="1200" dirty="0">
              <a:latin typeface="Helvetica Neue Condensed" charset="0"/>
              <a:ea typeface="Helvetica Neue Condensed" charset="0"/>
              <a:cs typeface="Helvetica Neue Condensed" charset="0"/>
            </a:rPr>
            <a:t>Task distribution</a:t>
          </a:r>
        </a:p>
      </dsp:txBody>
      <dsp:txXfrm>
        <a:off x="64739" y="2851757"/>
        <a:ext cx="2492564" cy="1196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B88C-2BE2-CA40-A482-3CBDCA1BECBD}">
      <dsp:nvSpPr>
        <dsp:cNvPr id="0" name=""/>
        <dsp:cNvSpPr/>
      </dsp:nvSpPr>
      <dsp:spPr>
        <a:xfrm>
          <a:off x="23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Daily scrum</a:t>
          </a:r>
        </a:p>
      </dsp:txBody>
      <dsp:txXfrm>
        <a:off x="352269" y="1864627"/>
        <a:ext cx="1689411" cy="1689411"/>
      </dsp:txXfrm>
    </dsp:sp>
    <dsp:sp modelId="{F5E59F81-A01B-9743-949D-294B93EE660C}">
      <dsp:nvSpPr>
        <dsp:cNvPr id="0" name=""/>
        <dsp:cNvSpPr/>
      </dsp:nvSpPr>
      <dsp:spPr>
        <a:xfrm>
          <a:off x="19137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Documentation</a:t>
          </a:r>
        </a:p>
      </dsp:txBody>
      <dsp:txXfrm>
        <a:off x="2263619" y="1864627"/>
        <a:ext cx="1689411" cy="1689411"/>
      </dsp:txXfrm>
    </dsp:sp>
    <dsp:sp modelId="{63FC93D2-491F-6240-9ADF-0CC00A3EFA0E}">
      <dsp:nvSpPr>
        <dsp:cNvPr id="0" name=""/>
        <dsp:cNvSpPr/>
      </dsp:nvSpPr>
      <dsp:spPr>
        <a:xfrm>
          <a:off x="38250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Communication</a:t>
          </a:r>
        </a:p>
      </dsp:txBody>
      <dsp:txXfrm>
        <a:off x="4174969" y="1864627"/>
        <a:ext cx="1689411" cy="1689411"/>
      </dsp:txXfrm>
    </dsp:sp>
    <dsp:sp modelId="{5642629C-115E-2945-A907-479BF214FB25}">
      <dsp:nvSpPr>
        <dsp:cNvPr id="0" name=""/>
        <dsp:cNvSpPr/>
      </dsp:nvSpPr>
      <dsp:spPr>
        <a:xfrm>
          <a:off x="57364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Pair programming</a:t>
          </a:r>
        </a:p>
      </dsp:txBody>
      <dsp:txXfrm>
        <a:off x="6086319" y="1864627"/>
        <a:ext cx="1689411" cy="1689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254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dsp:txBody>
      <dsp:txXfrm>
        <a:off x="2540" y="1683648"/>
        <a:ext cx="2476500" cy="662400"/>
      </dsp:txXfrm>
    </dsp:sp>
    <dsp:sp modelId="{075D174B-272E-0C48-B06A-48642EF3C6C8}">
      <dsp:nvSpPr>
        <dsp:cNvPr id="0" name=""/>
        <dsp:cNvSpPr/>
      </dsp:nvSpPr>
      <dsp:spPr>
        <a:xfrm>
          <a:off x="254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dsp:txBody>
      <dsp:txXfrm>
        <a:off x="2540" y="2346048"/>
        <a:ext cx="2476500" cy="1388969"/>
      </dsp:txXfrm>
    </dsp:sp>
    <dsp:sp modelId="{6B921A67-38DA-E749-BF8D-F258A9F0919B}">
      <dsp:nvSpPr>
        <dsp:cNvPr id="0" name=""/>
        <dsp:cNvSpPr/>
      </dsp:nvSpPr>
      <dsp:spPr>
        <a:xfrm>
          <a:off x="282575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i="0" kern="1200" dirty="0">
              <a:latin typeface="Helvetica Neue Condensed" charset="0"/>
              <a:ea typeface="Helvetica Neue Condensed" charset="0"/>
              <a:cs typeface="Helvetica Neue Condensed" charset="0"/>
            </a:rPr>
            <a:t>Ticket</a:t>
          </a:r>
        </a:p>
      </dsp:txBody>
      <dsp:txXfrm>
        <a:off x="2825750" y="1683648"/>
        <a:ext cx="2476500" cy="662400"/>
      </dsp:txXfrm>
    </dsp:sp>
    <dsp:sp modelId="{44415275-E669-2444-B340-93628B07AEA2}">
      <dsp:nvSpPr>
        <dsp:cNvPr id="0" name=""/>
        <dsp:cNvSpPr/>
      </dsp:nvSpPr>
      <dsp:spPr>
        <a:xfrm>
          <a:off x="282575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dsp:txBody>
      <dsp:txXfrm>
        <a:off x="2825750" y="2346048"/>
        <a:ext cx="2476500" cy="1388969"/>
      </dsp:txXfrm>
    </dsp:sp>
    <dsp:sp modelId="{008C2130-CFDB-2044-8ADC-1C4FB6C53530}">
      <dsp:nvSpPr>
        <dsp:cNvPr id="0" name=""/>
        <dsp:cNvSpPr/>
      </dsp:nvSpPr>
      <dsp:spPr>
        <a:xfrm>
          <a:off x="564896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i="0" kern="1200" dirty="0">
              <a:latin typeface="Helvetica Neue Condensed" charset="0"/>
              <a:ea typeface="Helvetica Neue Condensed" charset="0"/>
              <a:cs typeface="Helvetica Neue Condensed" charset="0"/>
            </a:rPr>
            <a:t>Communication</a:t>
          </a:r>
        </a:p>
      </dsp:txBody>
      <dsp:txXfrm>
        <a:off x="5648960" y="1683648"/>
        <a:ext cx="2476500" cy="662400"/>
      </dsp:txXfrm>
    </dsp:sp>
    <dsp:sp modelId="{5637CBF4-7A55-394D-93ED-13B6C022B9F0}">
      <dsp:nvSpPr>
        <dsp:cNvPr id="0" name=""/>
        <dsp:cNvSpPr/>
      </dsp:nvSpPr>
      <dsp:spPr>
        <a:xfrm>
          <a:off x="564896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dsp:txBody>
      <dsp:txXfrm>
        <a:off x="5648960" y="2346048"/>
        <a:ext cx="2476500" cy="1388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Alomofire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981"/>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9474"/>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Font typeface="Arial" panose="020B0604020202020204" pitchFamily="34" charset="0"/>
            <a:buChar char="•"/>
          </a:pPr>
          <a:r>
            <a:rPr lang="en-GB" sz="1800" b="0" i="0" kern="1200" dirty="0">
              <a:solidFill>
                <a:srgbClr val="367C2B"/>
              </a:solidFill>
              <a:latin typeface="Helvetica Neue" charset="0"/>
              <a:ea typeface="Helvetica Neue" charset="0"/>
              <a:cs typeface="Helvetica Neue" charset="0"/>
            </a:rPr>
            <a:t> Fetch list of organizations and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396256" y="-2680783"/>
          <a:ext cx="1320288"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Default Storyboard must be deleted</a:t>
          </a:r>
        </a:p>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JDLoginViewController</a:t>
          </a:r>
          <a:r>
            <a:rPr lang="en-US" sz="1800" b="0" i="0" kern="1200" dirty="0">
              <a:solidFill>
                <a:srgbClr val="367C2B"/>
              </a:solidFill>
              <a:latin typeface="Helvetica Neue" charset="0"/>
              <a:ea typeface="Helvetica Neue" charset="0"/>
              <a:cs typeface="Helvetica Neue" charset="0"/>
            </a:rPr>
            <a:t> initialized in </a:t>
          </a:r>
          <a:r>
            <a:rPr lang="en-US" sz="1800" b="0" i="0" kern="1200" dirty="0" err="1">
              <a:solidFill>
                <a:srgbClr val="367C2B"/>
              </a:solidFill>
              <a:latin typeface="Helvetica Neue" charset="0"/>
              <a:ea typeface="Helvetica Neue" charset="0"/>
              <a:cs typeface="Helvetica Neue" charset="0"/>
            </a:rPr>
            <a:t>SceneDelegate</a:t>
          </a:r>
          <a:endParaRPr lang="en-US" sz="1800" b="0" i="0" kern="1200" dirty="0">
            <a:solidFill>
              <a:srgbClr val="367C2B"/>
            </a:solidFill>
            <a:latin typeface="Helvetica Neue" charset="0"/>
            <a:ea typeface="Helvetica Neue" charset="0"/>
            <a:cs typeface="Helvetica Neue" charset="0"/>
          </a:endParaRP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Misleading Error messages</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Probably bug of XCode</a:t>
          </a:r>
        </a:p>
      </dsp:txBody>
      <dsp:txXfrm rot="-5400000">
        <a:off x="3635762" y="144162"/>
        <a:ext cx="6776827" cy="1191386"/>
      </dsp:txXfrm>
    </dsp:sp>
    <dsp:sp modelId="{02025667-6721-0C40-9212-3C6E117053AD}">
      <dsp:nvSpPr>
        <dsp:cNvPr id="0" name=""/>
        <dsp:cNvSpPr/>
      </dsp:nvSpPr>
      <dsp:spPr>
        <a:xfrm>
          <a:off x="58835" y="200662"/>
          <a:ext cx="3420656" cy="10308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Login</a:t>
          </a:r>
        </a:p>
      </dsp:txBody>
      <dsp:txXfrm>
        <a:off x="109157" y="250984"/>
        <a:ext cx="3320012" cy="9301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14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0234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2540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66501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95817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4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83860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91728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1303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31715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2271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ar-SA"/>
              <a:t>22.11.2019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ar-SA"/>
              <a:t>22.11.2019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ar-SA"/>
              <a:t>22.11.2019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ar-SA"/>
              <a:t>22.11.2019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tiff"/><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1.png"/><Relationship Id="rId7" Type="http://schemas.openxmlformats.org/officeDocument/2006/relationships/diagramColors" Target="../diagrams/colors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1.png"/><Relationship Id="rId7" Type="http://schemas.openxmlformats.org/officeDocument/2006/relationships/diagramColors" Target="../diagrams/colors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1.png"/><Relationship Id="rId7" Type="http://schemas.openxmlformats.org/officeDocument/2006/relationships/diagramColors" Target="../diagrams/colors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27.png"/><Relationship Id="rId4" Type="http://schemas.openxmlformats.org/officeDocument/2006/relationships/diagramData" Target="../diagrams/data8.xml"/><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1.png"/><Relationship Id="rId7" Type="http://schemas.openxmlformats.org/officeDocument/2006/relationships/diagramColors" Target="../diagrams/colors9.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29.png"/><Relationship Id="rId4" Type="http://schemas.openxmlformats.org/officeDocument/2006/relationships/diagramData" Target="../diagrams/data9.xml"/><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tiff"/><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tiff"/><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tiff"/><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tiff"/><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ar-SA"/>
              <a:t>22.11.2019</a:t>
            </a:r>
            <a:endParaRPr lang="en-US"/>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4" name="Title 1">
            <a:extLst>
              <a:ext uri="{FF2B5EF4-FFF2-40B4-BE49-F238E27FC236}">
                <a16:creationId xmlns:a16="http://schemas.microsoft.com/office/drawing/2014/main" id="{9E8BCC40-B2E9-9F42-9F2D-1BEA483AAE42}"/>
              </a:ext>
            </a:extLst>
          </p:cNvPr>
          <p:cNvSpPr>
            <a:spLocks noGrp="1"/>
          </p:cNvSpPr>
          <p:nvPr>
            <p:ph type="title"/>
          </p:nvPr>
        </p:nvSpPr>
        <p:spPr>
          <a:xfrm>
            <a:off x="1868510" y="2641563"/>
            <a:ext cx="6966397"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pic>
        <p:nvPicPr>
          <p:cNvPr id="12" name="Picture 11">
            <a:extLst>
              <a:ext uri="{FF2B5EF4-FFF2-40B4-BE49-F238E27FC236}">
                <a16:creationId xmlns:a16="http://schemas.microsoft.com/office/drawing/2014/main" id="{2961B9B8-3F86-004A-997C-B0CC9FD4CE59}"/>
              </a:ext>
            </a:extLst>
          </p:cNvPr>
          <p:cNvPicPr>
            <a:picLocks noChangeAspect="1"/>
          </p:cNvPicPr>
          <p:nvPr/>
        </p:nvPicPr>
        <p:blipFill>
          <a:blip r:embed="rId3"/>
          <a:stretch>
            <a:fillRect/>
          </a:stretch>
        </p:blipFill>
        <p:spPr>
          <a:xfrm>
            <a:off x="7285037" y="2534584"/>
            <a:ext cx="1325563" cy="1325563"/>
          </a:xfrm>
          <a:prstGeom prst="rect">
            <a:avLst/>
          </a:prstGeom>
        </p:spPr>
      </p:pic>
    </p:spTree>
    <p:extLst>
      <p:ext uri="{BB962C8B-B14F-4D97-AF65-F5344CB8AC3E}">
        <p14:creationId xmlns:p14="http://schemas.microsoft.com/office/powerpoint/2010/main" val="3544034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834438"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Introduction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11</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
        <p:nvSpPr>
          <p:cNvPr id="20" name="Content Placeholder 2">
            <a:extLst>
              <a:ext uri="{FF2B5EF4-FFF2-40B4-BE49-F238E27FC236}">
                <a16:creationId xmlns:a16="http://schemas.microsoft.com/office/drawing/2014/main" id="{AB6C893A-A7AF-944A-BC5C-156E03F5B741}"/>
              </a:ext>
            </a:extLst>
          </p:cNvPr>
          <p:cNvSpPr>
            <a:spLocks noGrp="1"/>
          </p:cNvSpPr>
          <p:nvPr>
            <p:ph idx="1"/>
          </p:nvPr>
        </p:nvSpPr>
        <p:spPr>
          <a:xfrm>
            <a:off x="995553" y="1852076"/>
            <a:ext cx="9720073" cy="4023360"/>
          </a:xfrm>
        </p:spPr>
        <p:txBody>
          <a:bodyPr vert="horz" lIns="45720" tIns="45720" rIns="45720" bIns="45720" rtlCol="0" anchor="t">
            <a:norm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When designing CarPlay Apps we need to take into account these things:</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1. Paid or Free Subscription</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2. iOS Version (iOS 13.0+)</a:t>
            </a:r>
          </a:p>
          <a:p>
            <a:pPr marL="447675" lvl="2">
              <a:buFont typeface="Arial" pitchFamily="18"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Dashboard Capabilities</a:t>
            </a:r>
          </a:p>
          <a:p>
            <a:pPr marL="447675" lvl="2">
              <a:buFont typeface="Arial" pitchFamily="18"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Siri Intents and Shortcut App</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3. Swift Version (Swift 5+)</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4. Software Constraints</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5. Software and Hardware Requirements</a:t>
            </a:r>
          </a:p>
        </p:txBody>
      </p:sp>
    </p:spTree>
    <p:extLst>
      <p:ext uri="{BB962C8B-B14F-4D97-AF65-F5344CB8AC3E}">
        <p14:creationId xmlns:p14="http://schemas.microsoft.com/office/powerpoint/2010/main" val="352687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Introduction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12</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pic>
        <p:nvPicPr>
          <p:cNvPr id="25" name="Graphic 7">
            <a:extLst>
              <a:ext uri="{FF2B5EF4-FFF2-40B4-BE49-F238E27FC236}">
                <a16:creationId xmlns:a16="http://schemas.microsoft.com/office/drawing/2014/main" id="{5328020F-64CF-A14D-AABA-A8ED2A254148}"/>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1018602" y="3029773"/>
            <a:ext cx="1201087" cy="1293931"/>
          </a:xfrm>
        </p:spPr>
      </p:pic>
      <p:pic>
        <p:nvPicPr>
          <p:cNvPr id="27" name="Picture 12" descr="A picture containing drawing&#10;&#10;Description generated with very high confidence">
            <a:extLst>
              <a:ext uri="{FF2B5EF4-FFF2-40B4-BE49-F238E27FC236}">
                <a16:creationId xmlns:a16="http://schemas.microsoft.com/office/drawing/2014/main" id="{ECD10BC1-8E99-1E46-BD6F-719225A1DB99}"/>
              </a:ext>
            </a:extLst>
          </p:cNvPr>
          <p:cNvPicPr>
            <a:picLocks noChangeAspect="1"/>
          </p:cNvPicPr>
          <p:nvPr/>
        </p:nvPicPr>
        <p:blipFill>
          <a:blip r:embed="rId6"/>
          <a:stretch>
            <a:fillRect/>
          </a:stretch>
        </p:blipFill>
        <p:spPr>
          <a:xfrm>
            <a:off x="4724400" y="1428147"/>
            <a:ext cx="2526918" cy="789662"/>
          </a:xfrm>
          <a:prstGeom prst="rect">
            <a:avLst/>
          </a:prstGeom>
        </p:spPr>
      </p:pic>
      <p:pic>
        <p:nvPicPr>
          <p:cNvPr id="28" name="Picture 16" descr="A close up of a mans face&#10;&#10;Description generated with very high confidence">
            <a:extLst>
              <a:ext uri="{FF2B5EF4-FFF2-40B4-BE49-F238E27FC236}">
                <a16:creationId xmlns:a16="http://schemas.microsoft.com/office/drawing/2014/main" id="{06E1EE47-FAC6-5243-A542-19783697DB18}"/>
              </a:ext>
            </a:extLst>
          </p:cNvPr>
          <p:cNvPicPr>
            <a:picLocks noChangeAspect="1"/>
          </p:cNvPicPr>
          <p:nvPr/>
        </p:nvPicPr>
        <p:blipFill>
          <a:blip r:embed="rId7"/>
          <a:stretch>
            <a:fillRect/>
          </a:stretch>
        </p:blipFill>
        <p:spPr>
          <a:xfrm>
            <a:off x="4724400" y="5067397"/>
            <a:ext cx="2743200" cy="1005840"/>
          </a:xfrm>
          <a:prstGeom prst="rect">
            <a:avLst/>
          </a:prstGeom>
        </p:spPr>
      </p:pic>
      <p:pic>
        <p:nvPicPr>
          <p:cNvPr id="29" name="Picture 30" descr="A picture containing game&#10;&#10;Description generated with very high confidence">
            <a:extLst>
              <a:ext uri="{FF2B5EF4-FFF2-40B4-BE49-F238E27FC236}">
                <a16:creationId xmlns:a16="http://schemas.microsoft.com/office/drawing/2014/main" id="{5CFD7EEF-507A-784A-93D1-0CC97533A647}"/>
              </a:ext>
            </a:extLst>
          </p:cNvPr>
          <p:cNvPicPr>
            <a:picLocks noChangeAspect="1"/>
          </p:cNvPicPr>
          <p:nvPr/>
        </p:nvPicPr>
        <p:blipFill>
          <a:blip r:embed="rId8"/>
          <a:stretch>
            <a:fillRect/>
          </a:stretch>
        </p:blipFill>
        <p:spPr>
          <a:xfrm>
            <a:off x="8845201" y="2665467"/>
            <a:ext cx="2743200" cy="2016252"/>
          </a:xfrm>
          <a:prstGeom prst="rect">
            <a:avLst/>
          </a:prstGeom>
        </p:spPr>
      </p:pic>
      <p:pic>
        <p:nvPicPr>
          <p:cNvPr id="30" name="Picture 32" descr="A close up of a logo&#10;&#10;Description generated with very high confidence">
            <a:extLst>
              <a:ext uri="{FF2B5EF4-FFF2-40B4-BE49-F238E27FC236}">
                <a16:creationId xmlns:a16="http://schemas.microsoft.com/office/drawing/2014/main" id="{D128FC9D-FC6C-D845-BFDD-1972B9DBEA64}"/>
              </a:ext>
            </a:extLst>
          </p:cNvPr>
          <p:cNvPicPr>
            <a:picLocks noChangeAspect="1"/>
          </p:cNvPicPr>
          <p:nvPr/>
        </p:nvPicPr>
        <p:blipFill>
          <a:blip r:embed="rId9"/>
          <a:stretch>
            <a:fillRect/>
          </a:stretch>
        </p:blipFill>
        <p:spPr>
          <a:xfrm>
            <a:off x="5143500" y="2727285"/>
            <a:ext cx="1905000" cy="1905000"/>
          </a:xfrm>
          <a:prstGeom prst="rect">
            <a:avLst/>
          </a:prstGeom>
        </p:spPr>
      </p:pic>
      <p:sp>
        <p:nvSpPr>
          <p:cNvPr id="31" name="TextBox 30">
            <a:extLst>
              <a:ext uri="{FF2B5EF4-FFF2-40B4-BE49-F238E27FC236}">
                <a16:creationId xmlns:a16="http://schemas.microsoft.com/office/drawing/2014/main" id="{E83FA76B-252B-214A-9D10-25C817651B52}"/>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2" name="TextBox 31">
            <a:extLst>
              <a:ext uri="{FF2B5EF4-FFF2-40B4-BE49-F238E27FC236}">
                <a16:creationId xmlns:a16="http://schemas.microsoft.com/office/drawing/2014/main" id="{AEB50627-D17D-8143-8CCC-8EF79A461ED0}"/>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3" name="TextBox 32">
            <a:extLst>
              <a:ext uri="{FF2B5EF4-FFF2-40B4-BE49-F238E27FC236}">
                <a16:creationId xmlns:a16="http://schemas.microsoft.com/office/drawing/2014/main" id="{26E8C67A-AA45-3943-B015-800C40FB70FB}"/>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4" name="TextBox 33">
            <a:extLst>
              <a:ext uri="{FF2B5EF4-FFF2-40B4-BE49-F238E27FC236}">
                <a16:creationId xmlns:a16="http://schemas.microsoft.com/office/drawing/2014/main" id="{F9AF402C-570C-254D-B65F-AB6DF4727934}"/>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Tree>
    <p:extLst>
      <p:ext uri="{BB962C8B-B14F-4D97-AF65-F5344CB8AC3E}">
        <p14:creationId xmlns:p14="http://schemas.microsoft.com/office/powerpoint/2010/main" val="1436997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Application types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
        <p:nvSpPr>
          <p:cNvPr id="34" name="TextBox 33">
            <a:extLst>
              <a:ext uri="{FF2B5EF4-FFF2-40B4-BE49-F238E27FC236}">
                <a16:creationId xmlns:a16="http://schemas.microsoft.com/office/drawing/2014/main" id="{F9AF402C-570C-254D-B65F-AB6DF4727934}"/>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pic>
        <p:nvPicPr>
          <p:cNvPr id="20" name="Picture 7" descr="A close up of a logo&#10;&#10;Description generated with very high confidence">
            <a:extLst>
              <a:ext uri="{FF2B5EF4-FFF2-40B4-BE49-F238E27FC236}">
                <a16:creationId xmlns:a16="http://schemas.microsoft.com/office/drawing/2014/main" id="{0A368455-4675-D44C-85FE-9BC444722DFB}"/>
              </a:ext>
            </a:extLst>
          </p:cNvPr>
          <p:cNvPicPr>
            <a:picLocks noGrp="1" noChangeAspect="1"/>
          </p:cNvPicPr>
          <p:nvPr>
            <p:ph idx="1"/>
          </p:nvPr>
        </p:nvPicPr>
        <p:blipFill>
          <a:blip r:embed="rId4"/>
          <a:stretch>
            <a:fillRect/>
          </a:stretch>
        </p:blipFill>
        <p:spPr>
          <a:xfrm>
            <a:off x="2020035" y="1646884"/>
            <a:ext cx="1369191" cy="1359783"/>
          </a:xfrm>
        </p:spPr>
      </p:pic>
      <p:pic>
        <p:nvPicPr>
          <p:cNvPr id="21" name="Picture 11" descr="A close up of a sign&#10;&#10;Description generated with very high confidence">
            <a:extLst>
              <a:ext uri="{FF2B5EF4-FFF2-40B4-BE49-F238E27FC236}">
                <a16:creationId xmlns:a16="http://schemas.microsoft.com/office/drawing/2014/main" id="{D20E0E2D-6C51-8F4C-B138-507423B12FD6}"/>
              </a:ext>
            </a:extLst>
          </p:cNvPr>
          <p:cNvPicPr>
            <a:picLocks noChangeAspect="1"/>
          </p:cNvPicPr>
          <p:nvPr/>
        </p:nvPicPr>
        <p:blipFill>
          <a:blip r:embed="rId5"/>
          <a:stretch>
            <a:fillRect/>
          </a:stretch>
        </p:blipFill>
        <p:spPr>
          <a:xfrm>
            <a:off x="2080919" y="4399845"/>
            <a:ext cx="1238015" cy="1238015"/>
          </a:xfrm>
          <a:prstGeom prst="rect">
            <a:avLst/>
          </a:prstGeom>
        </p:spPr>
      </p:pic>
      <p:pic>
        <p:nvPicPr>
          <p:cNvPr id="23" name="Picture 30" descr="A picture containing game&#10;&#10;Description generated with very high confidence">
            <a:extLst>
              <a:ext uri="{FF2B5EF4-FFF2-40B4-BE49-F238E27FC236}">
                <a16:creationId xmlns:a16="http://schemas.microsoft.com/office/drawing/2014/main" id="{DF9A056C-846D-D947-B8DC-9AB4902B6ED1}"/>
              </a:ext>
            </a:extLst>
          </p:cNvPr>
          <p:cNvPicPr>
            <a:picLocks noChangeAspect="1"/>
          </p:cNvPicPr>
          <p:nvPr/>
        </p:nvPicPr>
        <p:blipFill>
          <a:blip r:embed="rId6"/>
          <a:stretch>
            <a:fillRect/>
          </a:stretch>
        </p:blipFill>
        <p:spPr>
          <a:xfrm>
            <a:off x="7565791" y="1743539"/>
            <a:ext cx="1962387" cy="1432994"/>
          </a:xfrm>
          <a:prstGeom prst="rect">
            <a:avLst/>
          </a:prstGeom>
        </p:spPr>
      </p:pic>
      <p:pic>
        <p:nvPicPr>
          <p:cNvPr id="24" name="Picture 17" descr="A picture containing drawing&#10;&#10;Description generated with very high confidence">
            <a:extLst>
              <a:ext uri="{FF2B5EF4-FFF2-40B4-BE49-F238E27FC236}">
                <a16:creationId xmlns:a16="http://schemas.microsoft.com/office/drawing/2014/main" id="{D499552C-E258-5E4A-8DC8-3A99B53A8C77}"/>
              </a:ext>
            </a:extLst>
          </p:cNvPr>
          <p:cNvPicPr>
            <a:picLocks noChangeAspect="1"/>
          </p:cNvPicPr>
          <p:nvPr/>
        </p:nvPicPr>
        <p:blipFill>
          <a:blip r:embed="rId7"/>
          <a:stretch>
            <a:fillRect/>
          </a:stretch>
        </p:blipFill>
        <p:spPr>
          <a:xfrm>
            <a:off x="7330252" y="4466989"/>
            <a:ext cx="2112904" cy="1094318"/>
          </a:xfrm>
          <a:prstGeom prst="rect">
            <a:avLst/>
          </a:prstGeom>
        </p:spPr>
      </p:pic>
      <p:sp>
        <p:nvSpPr>
          <p:cNvPr id="26" name="TextBox 25">
            <a:extLst>
              <a:ext uri="{FF2B5EF4-FFF2-40B4-BE49-F238E27FC236}">
                <a16:creationId xmlns:a16="http://schemas.microsoft.com/office/drawing/2014/main" id="{745BDCB5-9C0C-024F-8603-76CC208D3C0D}"/>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35" name="TextBox 34">
            <a:extLst>
              <a:ext uri="{FF2B5EF4-FFF2-40B4-BE49-F238E27FC236}">
                <a16:creationId xmlns:a16="http://schemas.microsoft.com/office/drawing/2014/main" id="{F6D4DC1C-3666-0B4D-9BF5-88C7831D6EDE}"/>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36" name="TextBox 35">
            <a:extLst>
              <a:ext uri="{FF2B5EF4-FFF2-40B4-BE49-F238E27FC236}">
                <a16:creationId xmlns:a16="http://schemas.microsoft.com/office/drawing/2014/main" id="{38436573-C8D6-8342-A345-9415CE3F91C2}"/>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37" name="TextBox 36">
            <a:extLst>
              <a:ext uri="{FF2B5EF4-FFF2-40B4-BE49-F238E27FC236}">
                <a16:creationId xmlns:a16="http://schemas.microsoft.com/office/drawing/2014/main" id="{FEF99E04-5C4D-0049-80AD-DB8F1147B7E2}"/>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spTree>
    <p:extLst>
      <p:ext uri="{BB962C8B-B14F-4D97-AF65-F5344CB8AC3E}">
        <p14:creationId xmlns:p14="http://schemas.microsoft.com/office/powerpoint/2010/main" val="169644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Basic precautions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
        <p:nvSpPr>
          <p:cNvPr id="25" name="TextBox 24">
            <a:extLst>
              <a:ext uri="{FF2B5EF4-FFF2-40B4-BE49-F238E27FC236}">
                <a16:creationId xmlns:a16="http://schemas.microsoft.com/office/drawing/2014/main" id="{D8147869-47F2-5C49-B244-713AA9BA70CC}"/>
              </a:ext>
            </a:extLst>
          </p:cNvPr>
          <p:cNvSpPr txBox="1"/>
          <p:nvPr/>
        </p:nvSpPr>
        <p:spPr>
          <a:xfrm>
            <a:off x="1647953" y="2799439"/>
            <a:ext cx="381564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1. Badging​</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2. Error Handling​</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3. Loading​</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4. Navigation​</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5. Testing</a:t>
            </a:r>
          </a:p>
        </p:txBody>
      </p:sp>
      <p:pic>
        <p:nvPicPr>
          <p:cNvPr id="27" name="Picture 9" descr="A screenshot of a cell phone&#10;&#10;Description generated with very high confidence">
            <a:extLst>
              <a:ext uri="{FF2B5EF4-FFF2-40B4-BE49-F238E27FC236}">
                <a16:creationId xmlns:a16="http://schemas.microsoft.com/office/drawing/2014/main" id="{E68870B4-0D91-2F49-A5B1-C4658EDB6407}"/>
              </a:ext>
            </a:extLst>
          </p:cNvPr>
          <p:cNvPicPr>
            <a:picLocks noGrp="1" noChangeAspect="1"/>
          </p:cNvPicPr>
          <p:nvPr>
            <p:ph idx="1"/>
          </p:nvPr>
        </p:nvPicPr>
        <p:blipFill>
          <a:blip r:embed="rId4"/>
          <a:stretch>
            <a:fillRect/>
          </a:stretch>
        </p:blipFill>
        <p:spPr>
          <a:xfrm>
            <a:off x="5463597" y="2304771"/>
            <a:ext cx="4470978" cy="2740528"/>
          </a:xfrm>
        </p:spPr>
      </p:pic>
    </p:spTree>
    <p:extLst>
      <p:ext uri="{BB962C8B-B14F-4D97-AF65-F5344CB8AC3E}">
        <p14:creationId xmlns:p14="http://schemas.microsoft.com/office/powerpoint/2010/main" val="205544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pic>
        <p:nvPicPr>
          <p:cNvPr id="13" name="Picture 7" descr="A picture containing computer&#10;&#10;Description generated with very high confidence">
            <a:extLst>
              <a:ext uri="{FF2B5EF4-FFF2-40B4-BE49-F238E27FC236}">
                <a16:creationId xmlns:a16="http://schemas.microsoft.com/office/drawing/2014/main" id="{D459BB64-F613-4D43-B1D1-0653E8AB3514}"/>
              </a:ext>
            </a:extLst>
          </p:cNvPr>
          <p:cNvPicPr>
            <a:picLocks noGrp="1" noChangeAspect="1"/>
          </p:cNvPicPr>
          <p:nvPr>
            <p:ph idx="1"/>
          </p:nvPr>
        </p:nvPicPr>
        <p:blipFill>
          <a:blip r:embed="rId4"/>
          <a:stretch>
            <a:fillRect/>
          </a:stretch>
        </p:blipFill>
        <p:spPr>
          <a:xfrm>
            <a:off x="2209800" y="1438275"/>
            <a:ext cx="6953250" cy="3981450"/>
          </a:xfrm>
        </p:spPr>
      </p:pic>
    </p:spTree>
    <p:extLst>
      <p:ext uri="{BB962C8B-B14F-4D97-AF65-F5344CB8AC3E}">
        <p14:creationId xmlns:p14="http://schemas.microsoft.com/office/powerpoint/2010/main" val="16402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JD Driver</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pic>
        <p:nvPicPr>
          <p:cNvPr id="12" name="Picture 8" descr="A close up of a sign&#10;&#10;Description generated with very high confidence">
            <a:extLst>
              <a:ext uri="{FF2B5EF4-FFF2-40B4-BE49-F238E27FC236}">
                <a16:creationId xmlns:a16="http://schemas.microsoft.com/office/drawing/2014/main" id="{8BEB4404-3695-1149-B5AA-13DCFE989858}"/>
              </a:ext>
            </a:extLst>
          </p:cNvPr>
          <p:cNvPicPr>
            <a:picLocks noGrp="1" noChangeAspect="1"/>
          </p:cNvPicPr>
          <p:nvPr>
            <p:ph idx="1"/>
          </p:nvPr>
        </p:nvPicPr>
        <p:blipFill>
          <a:blip r:embed="rId4"/>
          <a:stretch>
            <a:fillRect/>
          </a:stretch>
        </p:blipFill>
        <p:spPr>
          <a:xfrm>
            <a:off x="835436" y="2419028"/>
            <a:ext cx="1292461" cy="1283054"/>
          </a:xfrm>
        </p:spPr>
      </p:pic>
      <p:cxnSp>
        <p:nvCxnSpPr>
          <p:cNvPr id="14" name="Straight Arrow Connector 13">
            <a:extLst>
              <a:ext uri="{FF2B5EF4-FFF2-40B4-BE49-F238E27FC236}">
                <a16:creationId xmlns:a16="http://schemas.microsoft.com/office/drawing/2014/main" id="{51280705-D6D8-8141-96C3-D87D881F66E5}"/>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8">
            <a:extLst>
              <a:ext uri="{FF2B5EF4-FFF2-40B4-BE49-F238E27FC236}">
                <a16:creationId xmlns:a16="http://schemas.microsoft.com/office/drawing/2014/main" id="{E2DC3D28-BFD6-1A47-AE25-764A4C4DE7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548" y="4418625"/>
            <a:ext cx="1764830" cy="1510898"/>
          </a:xfrm>
          <a:prstGeom prst="rect">
            <a:avLst/>
          </a:prstGeom>
        </p:spPr>
      </p:pic>
      <p:pic>
        <p:nvPicPr>
          <p:cNvPr id="16" name="Picture 10" descr="A close up of a logo&#10;&#10;Description generated with very high confidence">
            <a:extLst>
              <a:ext uri="{FF2B5EF4-FFF2-40B4-BE49-F238E27FC236}">
                <a16:creationId xmlns:a16="http://schemas.microsoft.com/office/drawing/2014/main" id="{7103DE5D-46E1-B343-AB4B-D78A44EC134F}"/>
              </a:ext>
            </a:extLst>
          </p:cNvPr>
          <p:cNvPicPr>
            <a:picLocks noChangeAspect="1"/>
          </p:cNvPicPr>
          <p:nvPr/>
        </p:nvPicPr>
        <p:blipFill>
          <a:blip r:embed="rId7"/>
          <a:stretch>
            <a:fillRect/>
          </a:stretch>
        </p:blipFill>
        <p:spPr>
          <a:xfrm>
            <a:off x="3577166" y="4390907"/>
            <a:ext cx="1538112" cy="1538112"/>
          </a:xfrm>
          <a:prstGeom prst="rect">
            <a:avLst/>
          </a:prstGeom>
        </p:spPr>
      </p:pic>
      <p:cxnSp>
        <p:nvCxnSpPr>
          <p:cNvPr id="17" name="Straight Arrow Connector 16">
            <a:extLst>
              <a:ext uri="{FF2B5EF4-FFF2-40B4-BE49-F238E27FC236}">
                <a16:creationId xmlns:a16="http://schemas.microsoft.com/office/drawing/2014/main" id="{C4C8E4CB-F195-DE4B-9C12-38A5BD7C5BB7}"/>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A4F715-79F6-1841-A48E-382E25043C2F}"/>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0796F3-EC07-FE47-A65B-4A40BF31A9CA}"/>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5" descr="A close up of a map&#10;&#10;Description generated with very high confidence">
            <a:extLst>
              <a:ext uri="{FF2B5EF4-FFF2-40B4-BE49-F238E27FC236}">
                <a16:creationId xmlns:a16="http://schemas.microsoft.com/office/drawing/2014/main" id="{E5A3525F-0425-7B4B-9760-7366E62306B7}"/>
              </a:ext>
            </a:extLst>
          </p:cNvPr>
          <p:cNvPicPr>
            <a:picLocks noChangeAspect="1"/>
          </p:cNvPicPr>
          <p:nvPr/>
        </p:nvPicPr>
        <p:blipFill>
          <a:blip r:embed="rId8"/>
          <a:stretch>
            <a:fillRect/>
          </a:stretch>
        </p:blipFill>
        <p:spPr>
          <a:xfrm>
            <a:off x="7254993" y="2422701"/>
            <a:ext cx="3778014" cy="2276003"/>
          </a:xfrm>
          <a:prstGeom prst="rect">
            <a:avLst/>
          </a:prstGeom>
        </p:spPr>
      </p:pic>
      <p:sp>
        <p:nvSpPr>
          <p:cNvPr id="21" name="TextBox 20">
            <a:extLst>
              <a:ext uri="{FF2B5EF4-FFF2-40B4-BE49-F238E27FC236}">
                <a16:creationId xmlns:a16="http://schemas.microsoft.com/office/drawing/2014/main" id="{ECDDD121-8699-6B44-801E-4634B15F0E80}"/>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iPhone</a:t>
            </a:r>
          </a:p>
        </p:txBody>
      </p:sp>
      <p:sp>
        <p:nvSpPr>
          <p:cNvPr id="23" name="TextBox 22">
            <a:extLst>
              <a:ext uri="{FF2B5EF4-FFF2-40B4-BE49-F238E27FC236}">
                <a16:creationId xmlns:a16="http://schemas.microsoft.com/office/drawing/2014/main" id="{2EC50773-18A3-7149-A516-9A72BD3803F0}"/>
              </a:ext>
            </a:extLst>
          </p:cNvPr>
          <p:cNvSpPr txBox="1"/>
          <p:nvPr/>
        </p:nvSpPr>
        <p:spPr>
          <a:xfrm>
            <a:off x="7553793"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Helvetica Neue" panose="02000503000000020004" pitchFamily="2" charset="0"/>
                <a:ea typeface="Helvetica Neue" panose="02000503000000020004" pitchFamily="2" charset="0"/>
                <a:cs typeface="Helvetica Neue" panose="02000503000000020004" pitchFamily="2" charset="0"/>
              </a:rPr>
              <a:t>Carplay</a:t>
            </a:r>
          </a:p>
        </p:txBody>
      </p:sp>
    </p:spTree>
    <p:extLst>
      <p:ext uri="{BB962C8B-B14F-4D97-AF65-F5344CB8AC3E}">
        <p14:creationId xmlns:p14="http://schemas.microsoft.com/office/powerpoint/2010/main" val="2211946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Layers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cxnSp>
        <p:nvCxnSpPr>
          <p:cNvPr id="25" name="Straight Arrow Connector 24">
            <a:extLst>
              <a:ext uri="{FF2B5EF4-FFF2-40B4-BE49-F238E27FC236}">
                <a16:creationId xmlns:a16="http://schemas.microsoft.com/office/drawing/2014/main" id="{B3CDF561-665E-8E4A-81FC-7A703678DAA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1312120-822B-1641-BC54-E9016BFD61F8}"/>
              </a:ext>
            </a:extLst>
          </p:cNvPr>
          <p:cNvSpPr txBox="1"/>
          <p:nvPr/>
        </p:nvSpPr>
        <p:spPr>
          <a:xfrm>
            <a:off x="1226608" y="249660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Front End</a:t>
            </a:r>
          </a:p>
        </p:txBody>
      </p:sp>
      <p:sp>
        <p:nvSpPr>
          <p:cNvPr id="27" name="Rectangle: Rounded Corners 8">
            <a:extLst>
              <a:ext uri="{FF2B5EF4-FFF2-40B4-BE49-F238E27FC236}">
                <a16:creationId xmlns:a16="http://schemas.microsoft.com/office/drawing/2014/main" id="{DA0CEC2B-A46E-B44F-9475-4D87023A72FF}"/>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Storyboard</a:t>
            </a:r>
          </a:p>
        </p:txBody>
      </p:sp>
      <p:sp>
        <p:nvSpPr>
          <p:cNvPr id="28" name="Rectangle: Rounded Corners 9">
            <a:extLst>
              <a:ext uri="{FF2B5EF4-FFF2-40B4-BE49-F238E27FC236}">
                <a16:creationId xmlns:a16="http://schemas.microsoft.com/office/drawing/2014/main" id="{6B32E671-0B8D-644E-9CCB-138B2A817A26}"/>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LaunchStoryboard</a:t>
            </a:r>
          </a:p>
        </p:txBody>
      </p:sp>
      <p:sp>
        <p:nvSpPr>
          <p:cNvPr id="29" name="Rectangle: Rounded Corners 10">
            <a:extLst>
              <a:ext uri="{FF2B5EF4-FFF2-40B4-BE49-F238E27FC236}">
                <a16:creationId xmlns:a16="http://schemas.microsoft.com/office/drawing/2014/main" id="{19ADC2FC-F378-084F-AA59-7F12CCDF1134}"/>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Xib</a:t>
            </a:r>
          </a:p>
        </p:txBody>
      </p:sp>
      <p:cxnSp>
        <p:nvCxnSpPr>
          <p:cNvPr id="30" name="Straight Arrow Connector 29">
            <a:extLst>
              <a:ext uri="{FF2B5EF4-FFF2-40B4-BE49-F238E27FC236}">
                <a16:creationId xmlns:a16="http://schemas.microsoft.com/office/drawing/2014/main" id="{C1AAB76B-662C-2B41-AB00-62E769EF8A8B}"/>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647C0E-D1F4-0746-A6F8-D782A23F02C1}"/>
              </a:ext>
            </a:extLst>
          </p:cNvPr>
          <p:cNvSpPr txBox="1"/>
          <p:nvPr/>
        </p:nvSpPr>
        <p:spPr>
          <a:xfrm>
            <a:off x="1188978" y="399238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Controllers</a:t>
            </a:r>
          </a:p>
        </p:txBody>
      </p:sp>
      <p:sp>
        <p:nvSpPr>
          <p:cNvPr id="32" name="Rectangle: Rounded Corners 13">
            <a:extLst>
              <a:ext uri="{FF2B5EF4-FFF2-40B4-BE49-F238E27FC236}">
                <a16:creationId xmlns:a16="http://schemas.microsoft.com/office/drawing/2014/main" id="{0B137D7F-D333-B340-857F-49485CBA6E86}"/>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JohnDeere</a:t>
            </a:r>
            <a:r>
              <a:rPr lang="en-US" sz="1600" dirty="0">
                <a:latin typeface="Helvetica Neue" panose="02000503000000020004" pitchFamily="2" charset="0"/>
                <a:ea typeface="Helvetica Neue" panose="02000503000000020004" pitchFamily="2" charset="0"/>
                <a:cs typeface="Helvetica Neue" panose="02000503000000020004" pitchFamily="2" charset="0"/>
              </a:rPr>
              <a:t> Controller</a:t>
            </a:r>
          </a:p>
        </p:txBody>
      </p:sp>
      <p:sp>
        <p:nvSpPr>
          <p:cNvPr id="33" name="Rectangle: Rounded Corners 14">
            <a:extLst>
              <a:ext uri="{FF2B5EF4-FFF2-40B4-BE49-F238E27FC236}">
                <a16:creationId xmlns:a16="http://schemas.microsoft.com/office/drawing/2014/main" id="{77514B7B-D54D-5E4F-8CE3-95BD2BA6031B}"/>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Scene Delegate</a:t>
            </a:r>
          </a:p>
        </p:txBody>
      </p:sp>
      <p:sp>
        <p:nvSpPr>
          <p:cNvPr id="34" name="Rectangle: Rounded Corners 15">
            <a:extLst>
              <a:ext uri="{FF2B5EF4-FFF2-40B4-BE49-F238E27FC236}">
                <a16:creationId xmlns:a16="http://schemas.microsoft.com/office/drawing/2014/main" id="{B96BA1E6-EDA9-E448-9DD9-39973B1D7345}"/>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CarPlay Controller</a:t>
            </a:r>
          </a:p>
        </p:txBody>
      </p:sp>
      <p:sp>
        <p:nvSpPr>
          <p:cNvPr id="35" name="Rectangle: Rounded Corners 16">
            <a:extLst>
              <a:ext uri="{FF2B5EF4-FFF2-40B4-BE49-F238E27FC236}">
                <a16:creationId xmlns:a16="http://schemas.microsoft.com/office/drawing/2014/main" id="{BC1F3CFD-69FD-C942-805C-C8A6A05F0649}"/>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AppDelegate</a:t>
            </a:r>
          </a:p>
        </p:txBody>
      </p:sp>
      <p:sp>
        <p:nvSpPr>
          <p:cNvPr id="36" name="Rectangle: Rounded Corners 17">
            <a:extLst>
              <a:ext uri="{FF2B5EF4-FFF2-40B4-BE49-F238E27FC236}">
                <a16:creationId xmlns:a16="http://schemas.microsoft.com/office/drawing/2014/main" id="{68F8F168-005E-734A-B837-051DAE0AD10E}"/>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Realm</a:t>
            </a:r>
            <a:endParaRPr lang="en-US" sz="1600" dirty="0" err="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Rounded Corners 18">
            <a:extLst>
              <a:ext uri="{FF2B5EF4-FFF2-40B4-BE49-F238E27FC236}">
                <a16:creationId xmlns:a16="http://schemas.microsoft.com/office/drawing/2014/main" id="{FE0ED639-5FB2-4F45-BFDE-12277049C590}"/>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CocoaPods</a:t>
            </a:r>
          </a:p>
        </p:txBody>
      </p:sp>
      <p:sp>
        <p:nvSpPr>
          <p:cNvPr id="38" name="TextBox 37">
            <a:extLst>
              <a:ext uri="{FF2B5EF4-FFF2-40B4-BE49-F238E27FC236}">
                <a16:creationId xmlns:a16="http://schemas.microsoft.com/office/drawing/2014/main" id="{95586098-6C38-D047-B6EC-42DFC8706BE4}"/>
              </a:ext>
            </a:extLst>
          </p:cNvPr>
          <p:cNvSpPr txBox="1"/>
          <p:nvPr/>
        </p:nvSpPr>
        <p:spPr>
          <a:xfrm>
            <a:off x="1066682" y="584564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Back End</a:t>
            </a:r>
          </a:p>
        </p:txBody>
      </p:sp>
      <p:cxnSp>
        <p:nvCxnSpPr>
          <p:cNvPr id="39" name="Straight Arrow Connector 38">
            <a:extLst>
              <a:ext uri="{FF2B5EF4-FFF2-40B4-BE49-F238E27FC236}">
                <a16:creationId xmlns:a16="http://schemas.microsoft.com/office/drawing/2014/main" id="{24EAB88F-6F55-F64B-87C9-225DBF5E01DA}"/>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303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Siri Intent</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cxnSp>
        <p:nvCxnSpPr>
          <p:cNvPr id="24" name="Straight Arrow Connector 23">
            <a:extLst>
              <a:ext uri="{FF2B5EF4-FFF2-40B4-BE49-F238E27FC236}">
                <a16:creationId xmlns:a16="http://schemas.microsoft.com/office/drawing/2014/main" id="{CF34A588-04B2-0245-9860-8F6002C576BE}"/>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5F81949-C56D-5E46-80ED-42677CAEC84B}"/>
              </a:ext>
            </a:extLst>
          </p:cNvPr>
          <p:cNvSpPr txBox="1"/>
          <p:nvPr/>
        </p:nvSpPr>
        <p:spPr>
          <a:xfrm>
            <a:off x="1226608" y="249660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Front End</a:t>
            </a:r>
          </a:p>
        </p:txBody>
      </p:sp>
      <p:sp>
        <p:nvSpPr>
          <p:cNvPr id="41" name="Rectangle: Rounded Corners 13">
            <a:extLst>
              <a:ext uri="{FF2B5EF4-FFF2-40B4-BE49-F238E27FC236}">
                <a16:creationId xmlns:a16="http://schemas.microsoft.com/office/drawing/2014/main" id="{C1CD5528-2146-A64D-A632-91BDA29C1098}"/>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IntentsFile</a:t>
            </a:r>
          </a:p>
        </p:txBody>
      </p:sp>
      <p:sp>
        <p:nvSpPr>
          <p:cNvPr id="42" name="Rectangle: Rounded Corners 15">
            <a:extLst>
              <a:ext uri="{FF2B5EF4-FFF2-40B4-BE49-F238E27FC236}">
                <a16:creationId xmlns:a16="http://schemas.microsoft.com/office/drawing/2014/main" id="{4E327B0C-E80A-2E49-A5B1-8611C6158675}"/>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Shortcut Donations</a:t>
            </a:r>
            <a:endParaRPr lang="en-US" sz="1600" dirty="0" err="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Rounded Corners 16">
            <a:extLst>
              <a:ext uri="{FF2B5EF4-FFF2-40B4-BE49-F238E27FC236}">
                <a16:creationId xmlns:a16="http://schemas.microsoft.com/office/drawing/2014/main" id="{9D9A53AD-2675-4449-8EC7-1A7108FE292E}"/>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Shortcuts App</a:t>
            </a:r>
            <a:endParaRPr lang="en-US" sz="1600" dirty="0" err="1">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4" name="Straight Arrow Connector 43">
            <a:extLst>
              <a:ext uri="{FF2B5EF4-FFF2-40B4-BE49-F238E27FC236}">
                <a16:creationId xmlns:a16="http://schemas.microsoft.com/office/drawing/2014/main" id="{CA517679-C4A7-5141-B603-2CEF04FBC2CE}"/>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B44C81-1CFD-3740-84D3-782B24C46452}"/>
              </a:ext>
            </a:extLst>
          </p:cNvPr>
          <p:cNvSpPr txBox="1"/>
          <p:nvPr/>
        </p:nvSpPr>
        <p:spPr>
          <a:xfrm>
            <a:off x="1188978" y="399238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Controllers</a:t>
            </a:r>
          </a:p>
        </p:txBody>
      </p:sp>
      <p:sp>
        <p:nvSpPr>
          <p:cNvPr id="46" name="Rectangle: Rounded Corners 21">
            <a:extLst>
              <a:ext uri="{FF2B5EF4-FFF2-40B4-BE49-F238E27FC236}">
                <a16:creationId xmlns:a16="http://schemas.microsoft.com/office/drawing/2014/main" id="{43EC2508-46FF-4D42-8C63-93E5E19056CA}"/>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Machine Alert Handler</a:t>
            </a:r>
          </a:p>
        </p:txBody>
      </p:sp>
      <p:sp>
        <p:nvSpPr>
          <p:cNvPr id="47" name="Rectangle: Rounded Corners 22">
            <a:extLst>
              <a:ext uri="{FF2B5EF4-FFF2-40B4-BE49-F238E27FC236}">
                <a16:creationId xmlns:a16="http://schemas.microsoft.com/office/drawing/2014/main" id="{ED596E64-03A4-454E-8425-31A005A127A5}"/>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Fetch Updates Handler</a:t>
            </a:r>
          </a:p>
        </p:txBody>
      </p:sp>
      <p:sp>
        <p:nvSpPr>
          <p:cNvPr id="48" name="Rectangle: Rounded Corners 23">
            <a:extLst>
              <a:ext uri="{FF2B5EF4-FFF2-40B4-BE49-F238E27FC236}">
                <a16:creationId xmlns:a16="http://schemas.microsoft.com/office/drawing/2014/main" id="{F9E78704-A8DF-F043-8D98-766117D23EBD}"/>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Create Note Handler</a:t>
            </a:r>
          </a:p>
        </p:txBody>
      </p:sp>
      <p:sp>
        <p:nvSpPr>
          <p:cNvPr id="49" name="TextBox 48">
            <a:extLst>
              <a:ext uri="{FF2B5EF4-FFF2-40B4-BE49-F238E27FC236}">
                <a16:creationId xmlns:a16="http://schemas.microsoft.com/office/drawing/2014/main" id="{9A89AE38-2FBF-F940-943C-15F1AA9BD3D3}"/>
              </a:ext>
            </a:extLst>
          </p:cNvPr>
          <p:cNvSpPr txBox="1"/>
          <p:nvPr/>
        </p:nvSpPr>
        <p:spPr>
          <a:xfrm>
            <a:off x="1188978" y="584564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Targets</a:t>
            </a:r>
          </a:p>
        </p:txBody>
      </p:sp>
      <p:cxnSp>
        <p:nvCxnSpPr>
          <p:cNvPr id="50" name="Straight Arrow Connector 49">
            <a:extLst>
              <a:ext uri="{FF2B5EF4-FFF2-40B4-BE49-F238E27FC236}">
                <a16:creationId xmlns:a16="http://schemas.microsoft.com/office/drawing/2014/main" id="{09A1F05F-1BF5-9441-905A-B9940084E1A4}"/>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1" name="Rectangle: Rounded Corners 28">
            <a:extLst>
              <a:ext uri="{FF2B5EF4-FFF2-40B4-BE49-F238E27FC236}">
                <a16:creationId xmlns:a16="http://schemas.microsoft.com/office/drawing/2014/main" id="{4B638954-F344-C947-AA35-0EC5968C55ED}"/>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Machine Alert Target</a:t>
            </a:r>
          </a:p>
        </p:txBody>
      </p:sp>
      <p:sp>
        <p:nvSpPr>
          <p:cNvPr id="52" name="Rectangle: Rounded Corners 29">
            <a:extLst>
              <a:ext uri="{FF2B5EF4-FFF2-40B4-BE49-F238E27FC236}">
                <a16:creationId xmlns:a16="http://schemas.microsoft.com/office/drawing/2014/main" id="{F0229990-1ABC-FF48-B19C-9A6425108C63}"/>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Fetch Updates Target</a:t>
            </a:r>
          </a:p>
        </p:txBody>
      </p:sp>
      <p:sp>
        <p:nvSpPr>
          <p:cNvPr id="53" name="Rectangle: Rounded Corners 30">
            <a:extLst>
              <a:ext uri="{FF2B5EF4-FFF2-40B4-BE49-F238E27FC236}">
                <a16:creationId xmlns:a16="http://schemas.microsoft.com/office/drawing/2014/main" id="{734F9BEC-7C78-8C43-A757-1BDB2F6BD460}"/>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Create Note Target</a:t>
            </a:r>
          </a:p>
        </p:txBody>
      </p:sp>
      <p:sp>
        <p:nvSpPr>
          <p:cNvPr id="54" name="Rectangle: Rounded Corners 31">
            <a:extLst>
              <a:ext uri="{FF2B5EF4-FFF2-40B4-BE49-F238E27FC236}">
                <a16:creationId xmlns:a16="http://schemas.microsoft.com/office/drawing/2014/main" id="{4EE57F87-C4C5-1E42-ACD9-223D1BE58D96}"/>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Siri Infrastructure</a:t>
            </a:r>
          </a:p>
        </p:txBody>
      </p:sp>
    </p:spTree>
    <p:extLst>
      <p:ext uri="{BB962C8B-B14F-4D97-AF65-F5344CB8AC3E}">
        <p14:creationId xmlns:p14="http://schemas.microsoft.com/office/powerpoint/2010/main" val="1960161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4" name="Title 1">
            <a:extLst>
              <a:ext uri="{FF2B5EF4-FFF2-40B4-BE49-F238E27FC236}">
                <a16:creationId xmlns:a16="http://schemas.microsoft.com/office/drawing/2014/main" id="{9E8BCC40-B2E9-9F42-9F2D-1BEA483AAE42}"/>
              </a:ext>
            </a:extLst>
          </p:cNvPr>
          <p:cNvSpPr>
            <a:spLocks noGrp="1"/>
          </p:cNvSpPr>
          <p:nvPr>
            <p:ph type="title"/>
          </p:nvPr>
        </p:nvSpPr>
        <p:spPr>
          <a:xfrm>
            <a:off x="1688204" y="2641563"/>
            <a:ext cx="6966397" cy="1325563"/>
          </a:xfrm>
        </p:spPr>
        <p:txBody>
          <a:bodyPr/>
          <a:lstStyle/>
          <a:p>
            <a:pPr algn="ctr"/>
            <a:r>
              <a:rPr lang="en-US" b="1" dirty="0">
                <a:solidFill>
                  <a:srgbClr val="367C2B"/>
                </a:solidFill>
                <a:latin typeface="Helvetica Neue Condensed"/>
                <a:ea typeface="Helvetica Neue Condensed" charset="0"/>
                <a:cs typeface="Helvetica Neue Condensed" charset="0"/>
              </a:rPr>
              <a:t>JD API Integration</a:t>
            </a:r>
            <a:endParaRPr lang="en-US" b="1" dirty="0">
              <a:solidFill>
                <a:srgbClr val="367C2B"/>
              </a:solidFill>
              <a:latin typeface="Helvetica Neue Condensed" charset="0"/>
              <a:ea typeface="Helvetica Neue Condensed" charset="0"/>
              <a:cs typeface="Helvetica Neue Condensed" charset="0"/>
            </a:endParaRPr>
          </a:p>
        </p:txBody>
      </p:sp>
      <p:pic>
        <p:nvPicPr>
          <p:cNvPr id="10" name="Picture 9">
            <a:extLst>
              <a:ext uri="{FF2B5EF4-FFF2-40B4-BE49-F238E27FC236}">
                <a16:creationId xmlns:a16="http://schemas.microsoft.com/office/drawing/2014/main" id="{34CAE353-0AD7-634E-8B61-E58F5E522FD4}"/>
              </a:ext>
            </a:extLst>
          </p:cNvPr>
          <p:cNvPicPr>
            <a:picLocks noChangeAspect="1"/>
          </p:cNvPicPr>
          <p:nvPr/>
        </p:nvPicPr>
        <p:blipFill>
          <a:blip r:embed="rId3"/>
          <a:stretch>
            <a:fillRect/>
          </a:stretch>
        </p:blipFill>
        <p:spPr>
          <a:xfrm>
            <a:off x="7743002" y="2735317"/>
            <a:ext cx="1138054" cy="1138054"/>
          </a:xfrm>
          <a:prstGeom prst="rect">
            <a:avLst/>
          </a:prstGeom>
        </p:spPr>
      </p:pic>
    </p:spTree>
    <p:extLst>
      <p:ext uri="{BB962C8B-B14F-4D97-AF65-F5344CB8AC3E}">
        <p14:creationId xmlns:p14="http://schemas.microsoft.com/office/powerpoint/2010/main" val="224299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1319451370"/>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187722424"/>
              </p:ext>
            </p:extLst>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44574888"/>
              </p:ext>
            </p:extLst>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2082236845"/>
              </p:ext>
            </p:extLst>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id="{7B549F18-A998-654B-AB2B-15FDA8F550FF}"/>
              </a:ext>
            </a:extLst>
          </p:cNvPr>
          <p:cNvGrpSpPr/>
          <p:nvPr/>
        </p:nvGrpSpPr>
        <p:grpSpPr>
          <a:xfrm>
            <a:off x="838200" y="3291349"/>
            <a:ext cx="8064500" cy="828251"/>
            <a:chOff x="3740150" y="3607128"/>
            <a:chExt cx="8064500" cy="828251"/>
          </a:xfrm>
        </p:grpSpPr>
        <p:pic>
          <p:nvPicPr>
            <p:cNvPr id="11" name="Picture 10">
              <a:extLst>
                <a:ext uri="{FF2B5EF4-FFF2-40B4-BE49-F238E27FC236}">
                  <a16:creationId xmlns:a16="http://schemas.microsoft.com/office/drawing/2014/main"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id="{3BE9C814-FECB-A94E-9DB1-F3BD711D4DB0}"/>
              </a:ext>
            </a:extLst>
          </p:cNvPr>
          <p:cNvGrpSpPr/>
          <p:nvPr/>
        </p:nvGrpSpPr>
        <p:grpSpPr>
          <a:xfrm>
            <a:off x="838200" y="4544863"/>
            <a:ext cx="8864600" cy="1435100"/>
            <a:chOff x="584200" y="4931085"/>
            <a:chExt cx="8864600" cy="1435100"/>
          </a:xfrm>
        </p:grpSpPr>
        <p:pic>
          <p:nvPicPr>
            <p:cNvPr id="3" name="Picture 2">
              <a:extLst>
                <a:ext uri="{FF2B5EF4-FFF2-40B4-BE49-F238E27FC236}">
                  <a16:creationId xmlns:a16="http://schemas.microsoft.com/office/drawing/2014/main"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id="{DF6F7C71-34DB-D04E-A915-61154EFEBB8D}"/>
              </a:ext>
            </a:extLst>
          </p:cNvPr>
          <p:cNvGraphicFramePr>
            <a:graphicFrameLocks noGrp="1"/>
          </p:cNvGraphicFramePr>
          <p:nvPr>
            <p:ph idx="1"/>
            <p:extLst>
              <p:ext uri="{D42A27DB-BD31-4B8C-83A1-F6EECF244321}">
                <p14:modId xmlns:p14="http://schemas.microsoft.com/office/powerpoint/2010/main" val="324563182"/>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de-DE" sz="1200" dirty="0" err="1">
                <a:ln>
                  <a:solidFill>
                    <a:schemeClr val="bg1"/>
                  </a:solidFill>
                </a:ln>
              </a:rPr>
              <a:t>Testing</a:t>
            </a:r>
            <a:endParaRPr lang="de-DE" sz="1200" dirty="0">
              <a:ln>
                <a:solidFill>
                  <a:schemeClr val="bg1"/>
                </a:solidFill>
              </a:ln>
            </a:endParaRPr>
          </a:p>
        </p:txBody>
      </p:sp>
    </p:spTree>
    <p:extLst>
      <p:ext uri="{BB962C8B-B14F-4D97-AF65-F5344CB8AC3E}">
        <p14:creationId xmlns:p14="http://schemas.microsoft.com/office/powerpoint/2010/main" val="15931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id="{8544B9E0-E864-3F4B-AF23-2369A9457B23}"/>
              </a:ext>
            </a:extLst>
          </p:cNvPr>
          <p:cNvGraphicFramePr>
            <a:graphicFrameLocks noGrp="1"/>
          </p:cNvGraphicFramePr>
          <p:nvPr>
            <p:ph idx="1"/>
            <p:extLst>
              <p:ext uri="{D42A27DB-BD31-4B8C-83A1-F6EECF244321}">
                <p14:modId xmlns:p14="http://schemas.microsoft.com/office/powerpoint/2010/main" val="15462233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50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838200" y="376232"/>
            <a:ext cx="10515600" cy="836430"/>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19">
            <a:extLst>
              <a:ext uri="{FF2B5EF4-FFF2-40B4-BE49-F238E27FC236}">
                <a16:creationId xmlns:a16="http://schemas.microsoft.com/office/drawing/2014/main" id="{BA025A53-FE2B-3244-ADAB-A331281AAD36}"/>
              </a:ext>
            </a:extLst>
          </p:cNvPr>
          <p:cNvGraphicFramePr>
            <a:graphicFrameLocks noGrp="1"/>
          </p:cNvGraphicFramePr>
          <p:nvPr>
            <p:ph idx="1"/>
            <p:extLst>
              <p:ext uri="{D42A27DB-BD31-4B8C-83A1-F6EECF244321}">
                <p14:modId xmlns:p14="http://schemas.microsoft.com/office/powerpoint/2010/main" val="1395424279"/>
              </p:ext>
            </p:extLst>
          </p:nvPr>
        </p:nvGraphicFramePr>
        <p:xfrm>
          <a:off x="2808510" y="2330800"/>
          <a:ext cx="8545290" cy="2966720"/>
        </p:xfrm>
        <a:graphic>
          <a:graphicData uri="http://schemas.openxmlformats.org/drawingml/2006/table">
            <a:tbl>
              <a:tblPr bandRow="1" bandCol="1">
                <a:tableStyleId>{5C22544A-7EE6-4342-B048-85BDC9FD1C3A}</a:tableStyleId>
              </a:tblPr>
              <a:tblGrid>
                <a:gridCol w="1424215">
                  <a:extLst>
                    <a:ext uri="{9D8B030D-6E8A-4147-A177-3AD203B41FA5}">
                      <a16:colId xmlns:a16="http://schemas.microsoft.com/office/drawing/2014/main" val="145390999"/>
                    </a:ext>
                  </a:extLst>
                </a:gridCol>
                <a:gridCol w="1424215">
                  <a:extLst>
                    <a:ext uri="{9D8B030D-6E8A-4147-A177-3AD203B41FA5}">
                      <a16:colId xmlns:a16="http://schemas.microsoft.com/office/drawing/2014/main" val="701661186"/>
                    </a:ext>
                  </a:extLst>
                </a:gridCol>
                <a:gridCol w="1424215">
                  <a:extLst>
                    <a:ext uri="{9D8B030D-6E8A-4147-A177-3AD203B41FA5}">
                      <a16:colId xmlns:a16="http://schemas.microsoft.com/office/drawing/2014/main" val="97125352"/>
                    </a:ext>
                  </a:extLst>
                </a:gridCol>
                <a:gridCol w="1424215">
                  <a:extLst>
                    <a:ext uri="{9D8B030D-6E8A-4147-A177-3AD203B41FA5}">
                      <a16:colId xmlns:a16="http://schemas.microsoft.com/office/drawing/2014/main" val="3037603012"/>
                    </a:ext>
                  </a:extLst>
                </a:gridCol>
                <a:gridCol w="1424215">
                  <a:extLst>
                    <a:ext uri="{9D8B030D-6E8A-4147-A177-3AD203B41FA5}">
                      <a16:colId xmlns:a16="http://schemas.microsoft.com/office/drawing/2014/main" val="2111614628"/>
                    </a:ext>
                  </a:extLst>
                </a:gridCol>
                <a:gridCol w="1424215">
                  <a:extLst>
                    <a:ext uri="{9D8B030D-6E8A-4147-A177-3AD203B41FA5}">
                      <a16:colId xmlns:a16="http://schemas.microsoft.com/office/drawing/2014/main" val="617355778"/>
                    </a:ext>
                  </a:extLst>
                </a:gridCol>
              </a:tblGrid>
              <a:tr h="370840">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178752030"/>
                  </a:ext>
                </a:extLst>
              </a:tr>
              <a:tr h="370840">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a:p>
                  </a:txBody>
                  <a:tcPr/>
                </a:tc>
                <a:extLst>
                  <a:ext uri="{0D108BD9-81ED-4DB2-BD59-A6C34878D82A}">
                    <a16:rowId xmlns:a16="http://schemas.microsoft.com/office/drawing/2014/main" val="2712233543"/>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1482137686"/>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433458215"/>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152776897"/>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419580092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521047900"/>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697926136"/>
                  </a:ext>
                </a:extLst>
              </a:tr>
            </a:tbl>
          </a:graphicData>
        </a:graphic>
      </p:graphicFrame>
      <p:sp>
        <p:nvSpPr>
          <p:cNvPr id="22" name="Pentagon 21">
            <a:extLst>
              <a:ext uri="{FF2B5EF4-FFF2-40B4-BE49-F238E27FC236}">
                <a16:creationId xmlns:a16="http://schemas.microsoft.com/office/drawing/2014/main" id="{91C5B18C-8BCA-D74B-8439-B48FC87DCAC1}"/>
              </a:ext>
            </a:extLst>
          </p:cNvPr>
          <p:cNvSpPr/>
          <p:nvPr/>
        </p:nvSpPr>
        <p:spPr>
          <a:xfrm>
            <a:off x="838200" y="233080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Pentagon 22">
            <a:extLst>
              <a:ext uri="{FF2B5EF4-FFF2-40B4-BE49-F238E27FC236}">
                <a16:creationId xmlns:a16="http://schemas.microsoft.com/office/drawing/2014/main" id="{147AE1FA-2109-FD4F-B621-807F7ADDFEEB}"/>
              </a:ext>
            </a:extLst>
          </p:cNvPr>
          <p:cNvSpPr/>
          <p:nvPr/>
        </p:nvSpPr>
        <p:spPr>
          <a:xfrm>
            <a:off x="838200" y="2690209"/>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Pentagon 23">
            <a:extLst>
              <a:ext uri="{FF2B5EF4-FFF2-40B4-BE49-F238E27FC236}">
                <a16:creationId xmlns:a16="http://schemas.microsoft.com/office/drawing/2014/main" id="{B1B05F66-63B2-CE43-ABA7-D7799E49636C}"/>
              </a:ext>
            </a:extLst>
          </p:cNvPr>
          <p:cNvSpPr/>
          <p:nvPr/>
        </p:nvSpPr>
        <p:spPr>
          <a:xfrm>
            <a:off x="838200" y="3049618"/>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Pentagon 24">
            <a:extLst>
              <a:ext uri="{FF2B5EF4-FFF2-40B4-BE49-F238E27FC236}">
                <a16:creationId xmlns:a16="http://schemas.microsoft.com/office/drawing/2014/main" id="{7FF13970-46F8-9446-A391-3024EC20C7C2}"/>
              </a:ext>
            </a:extLst>
          </p:cNvPr>
          <p:cNvSpPr/>
          <p:nvPr/>
        </p:nvSpPr>
        <p:spPr>
          <a:xfrm>
            <a:off x="838200" y="3430011"/>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entagon 25">
            <a:extLst>
              <a:ext uri="{FF2B5EF4-FFF2-40B4-BE49-F238E27FC236}">
                <a16:creationId xmlns:a16="http://schemas.microsoft.com/office/drawing/2014/main" id="{EF3BD237-F1CC-A54C-AB89-2641E7C8B8BF}"/>
              </a:ext>
            </a:extLst>
          </p:cNvPr>
          <p:cNvSpPr/>
          <p:nvPr/>
        </p:nvSpPr>
        <p:spPr>
          <a:xfrm>
            <a:off x="838200" y="378942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Pentagon 26">
            <a:extLst>
              <a:ext uri="{FF2B5EF4-FFF2-40B4-BE49-F238E27FC236}">
                <a16:creationId xmlns:a16="http://schemas.microsoft.com/office/drawing/2014/main" id="{0FEB376C-E42C-E248-985A-E99DAEE8087A}"/>
              </a:ext>
            </a:extLst>
          </p:cNvPr>
          <p:cNvSpPr/>
          <p:nvPr/>
        </p:nvSpPr>
        <p:spPr>
          <a:xfrm>
            <a:off x="838200" y="4148829"/>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entagon 27">
            <a:extLst>
              <a:ext uri="{FF2B5EF4-FFF2-40B4-BE49-F238E27FC236}">
                <a16:creationId xmlns:a16="http://schemas.microsoft.com/office/drawing/2014/main" id="{F359F336-52D1-354E-96C3-E2371459A463}"/>
              </a:ext>
            </a:extLst>
          </p:cNvPr>
          <p:cNvSpPr/>
          <p:nvPr/>
        </p:nvSpPr>
        <p:spPr>
          <a:xfrm>
            <a:off x="838200" y="4517337"/>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entagon 28">
            <a:extLst>
              <a:ext uri="{FF2B5EF4-FFF2-40B4-BE49-F238E27FC236}">
                <a16:creationId xmlns:a16="http://schemas.microsoft.com/office/drawing/2014/main" id="{6A34AFAD-0762-B046-8F93-EA663FF9768C}"/>
              </a:ext>
            </a:extLst>
          </p:cNvPr>
          <p:cNvSpPr/>
          <p:nvPr/>
        </p:nvSpPr>
        <p:spPr>
          <a:xfrm>
            <a:off x="838200" y="489773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10" y="1761067"/>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Down Arrow Callout 32">
            <a:extLst>
              <a:ext uri="{FF2B5EF4-FFF2-40B4-BE49-F238E27FC236}">
                <a16:creationId xmlns:a16="http://schemas.microsoft.com/office/drawing/2014/main" id="{C577536B-9496-D646-8863-9C907D2D46D9}"/>
              </a:ext>
            </a:extLst>
          </p:cNvPr>
          <p:cNvSpPr/>
          <p:nvPr/>
        </p:nvSpPr>
        <p:spPr>
          <a:xfrm>
            <a:off x="4272015"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Down Arrow Callout 33">
            <a:extLst>
              <a:ext uri="{FF2B5EF4-FFF2-40B4-BE49-F238E27FC236}">
                <a16:creationId xmlns:a16="http://schemas.microsoft.com/office/drawing/2014/main" id="{7EF1847F-F75A-F441-8A56-B1CBE0CC47D5}"/>
              </a:ext>
            </a:extLst>
          </p:cNvPr>
          <p:cNvSpPr/>
          <p:nvPr/>
        </p:nvSpPr>
        <p:spPr>
          <a:xfrm>
            <a:off x="5688372"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Down Arrow Callout 34">
            <a:extLst>
              <a:ext uri="{FF2B5EF4-FFF2-40B4-BE49-F238E27FC236}">
                <a16:creationId xmlns:a16="http://schemas.microsoft.com/office/drawing/2014/main" id="{97C8E327-60AF-6B4A-828C-CE1BF1BD0E60}"/>
              </a:ext>
            </a:extLst>
          </p:cNvPr>
          <p:cNvSpPr/>
          <p:nvPr/>
        </p:nvSpPr>
        <p:spPr>
          <a:xfrm>
            <a:off x="7104729"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Down Arrow Callout 35">
            <a:extLst>
              <a:ext uri="{FF2B5EF4-FFF2-40B4-BE49-F238E27FC236}">
                <a16:creationId xmlns:a16="http://schemas.microsoft.com/office/drawing/2014/main" id="{2F8BADB0-0502-704B-B26C-9905E91951F7}"/>
              </a:ext>
            </a:extLst>
          </p:cNvPr>
          <p:cNvSpPr/>
          <p:nvPr/>
        </p:nvSpPr>
        <p:spPr>
          <a:xfrm>
            <a:off x="8521086"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Down Arrow Callout 36">
            <a:extLst>
              <a:ext uri="{FF2B5EF4-FFF2-40B4-BE49-F238E27FC236}">
                <a16:creationId xmlns:a16="http://schemas.microsoft.com/office/drawing/2014/main" id="{2FC1A6DE-73F5-304C-A8E7-A2977A6C7468}"/>
              </a:ext>
            </a:extLst>
          </p:cNvPr>
          <p:cNvSpPr/>
          <p:nvPr/>
        </p:nvSpPr>
        <p:spPr>
          <a:xfrm>
            <a:off x="9937443" y="1759088"/>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01541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6595535" cy="833004"/>
          </a:xfrm>
        </p:spPr>
        <p:txBody>
          <a:bodyPr>
            <a:normAutofit/>
          </a:bodyPr>
          <a:lstStyle/>
          <a:p>
            <a:pPr algn="ct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616944794"/>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405964145"/>
              </p:ext>
            </p:extLst>
          </p:nvPr>
        </p:nvGraphicFramePr>
        <p:xfrm>
          <a:off x="838200" y="1586929"/>
          <a:ext cx="10515600" cy="4551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9478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506907276"/>
              </p:ext>
            </p:extLst>
          </p:nvPr>
        </p:nvGraphicFramePr>
        <p:xfrm>
          <a:off x="2320290" y="1586929"/>
          <a:ext cx="6719570" cy="423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61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1188767136"/>
              </p:ext>
            </p:extLst>
          </p:nvPr>
        </p:nvGraphicFramePr>
        <p:xfrm>
          <a:off x="2032000" y="1924167"/>
          <a:ext cx="728345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4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8</a:t>
            </a:fld>
            <a:endParaRPr lang="en-US" dirty="0">
              <a:solidFill>
                <a:schemeClr val="bg1">
                  <a:lumMod val="95000"/>
                </a:schemeClr>
              </a:solidFill>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73118318"/>
              </p:ext>
            </p:extLst>
          </p:nvPr>
        </p:nvGraphicFramePr>
        <p:xfrm>
          <a:off x="1700530" y="7539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59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531512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013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1087</Words>
  <Application>Microsoft Macintosh PowerPoint</Application>
  <PresentationFormat>Widescreen</PresentationFormat>
  <Paragraphs>332</Paragraphs>
  <Slides>32</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Helvetica Neue</vt:lpstr>
      <vt:lpstr>Helvetica Neue Condensed</vt:lpstr>
      <vt:lpstr>Helvetica Neue Light</vt:lpstr>
      <vt:lpstr>Helvetica Neue Medium</vt:lpstr>
      <vt:lpstr>Office Theme</vt:lpstr>
      <vt:lpstr>PowerPoint Presentation</vt:lpstr>
      <vt:lpstr>Requirements Engineering</vt:lpstr>
      <vt:lpstr>Constraints</vt:lpstr>
      <vt:lpstr>Methodology &amp; Lessons Learned</vt:lpstr>
      <vt:lpstr>Project Management (Responsibilities)</vt:lpstr>
      <vt:lpstr>Project Management (Methodologies)</vt:lpstr>
      <vt:lpstr>Project Management (Flow)</vt:lpstr>
      <vt:lpstr>Project Management (Tools)</vt:lpstr>
      <vt:lpstr>Project Management (Improvements)</vt:lpstr>
      <vt:lpstr>Architecture</vt:lpstr>
      <vt:lpstr>Architecture: Introduction</vt:lpstr>
      <vt:lpstr>Architecture: Introduction</vt:lpstr>
      <vt:lpstr>Architecture: Application types</vt:lpstr>
      <vt:lpstr>Architecture: Basic precautions</vt:lpstr>
      <vt:lpstr>Architecture</vt:lpstr>
      <vt:lpstr>Architecture: JD Driver</vt:lpstr>
      <vt:lpstr>Architecture: Layers</vt:lpstr>
      <vt:lpstr>Architecture: Siri Intent</vt:lpstr>
      <vt:lpstr>JD API Integration</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Microsoft Office User</cp:lastModifiedBy>
  <cp:revision>334</cp:revision>
  <dcterms:created xsi:type="dcterms:W3CDTF">2019-10-21T07:54:10Z</dcterms:created>
  <dcterms:modified xsi:type="dcterms:W3CDTF">2019-12-11T19:29:48Z</dcterms:modified>
</cp:coreProperties>
</file>